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4"/>
  </p:sldMasterIdLst>
  <p:notesMasterIdLst>
    <p:notesMasterId r:id="rId6"/>
  </p:notesMasterIdLst>
  <p:sldIdLst>
    <p:sldId id="256" r:id="rId5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5" userDrawn="1">
          <p15:clr>
            <a:srgbClr val="A4A3A4"/>
          </p15:clr>
        </p15:guide>
        <p15:guide id="2" pos="6450" userDrawn="1">
          <p15:clr>
            <a:srgbClr val="A4A3A4"/>
          </p15:clr>
        </p15:guide>
        <p15:guide id="3" orient="horz" pos="340" userDrawn="1">
          <p15:clr>
            <a:srgbClr val="A4A3A4"/>
          </p15:clr>
        </p15:guide>
        <p15:guide id="4" orient="horz" pos="4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  <a:srgbClr val="F3F0EF"/>
    <a:srgbClr val="F2F2EB"/>
    <a:srgbClr val="E7E6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3F5383-18F1-4031-A0BC-48E335DE3DBB}" v="19" dt="2019-03-07T08:19:39.8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93"/>
    <p:restoredTop sz="94556"/>
  </p:normalViewPr>
  <p:slideViewPr>
    <p:cSldViewPr snapToGrid="0">
      <p:cViewPr varScale="1">
        <p:scale>
          <a:sx n="112" d="100"/>
          <a:sy n="112" d="100"/>
        </p:scale>
        <p:origin x="1470" y="102"/>
      </p:cViewPr>
      <p:guideLst>
        <p:guide pos="285"/>
        <p:guide pos="6450"/>
        <p:guide orient="horz" pos="340"/>
        <p:guide orient="horz" pos="44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ne Paberza" userId="c4e7bb3c-7f4f-4433-920e-6e210c913c65" providerId="ADAL" clId="{4D3F5383-18F1-4031-A0BC-48E335DE3DBB}"/>
    <pc:docChg chg="undo custSel modSld modMainMaster modNotesMaster">
      <pc:chgData name="Kristine Paberza" userId="c4e7bb3c-7f4f-4433-920e-6e210c913c65" providerId="ADAL" clId="{4D3F5383-18F1-4031-A0BC-48E335DE3DBB}" dt="2019-03-07T08:19:41.997" v="305" actId="113"/>
      <pc:docMkLst>
        <pc:docMk/>
      </pc:docMkLst>
      <pc:sldChg chg="addSp delSp modSp modNotes">
        <pc:chgData name="Kristine Paberza" userId="c4e7bb3c-7f4f-4433-920e-6e210c913c65" providerId="ADAL" clId="{4D3F5383-18F1-4031-A0BC-48E335DE3DBB}" dt="2019-03-07T08:19:41.997" v="305" actId="113"/>
        <pc:sldMkLst>
          <pc:docMk/>
          <pc:sldMk cId="4246053197" sldId="256"/>
        </pc:sldMkLst>
        <pc:spChg chg="mod">
          <ac:chgData name="Kristine Paberza" userId="c4e7bb3c-7f4f-4433-920e-6e210c913c65" providerId="ADAL" clId="{4D3F5383-18F1-4031-A0BC-48E335DE3DBB}" dt="2019-03-06T15:40:01.896" v="248"/>
          <ac:spMkLst>
            <pc:docMk/>
            <pc:sldMk cId="4246053197" sldId="256"/>
            <ac:spMk id="2" creationId="{E2578186-F0EC-364D-A87E-8E23FAAC1661}"/>
          </ac:spMkLst>
        </pc:spChg>
        <pc:spChg chg="mod">
          <ac:chgData name="Kristine Paberza" userId="c4e7bb3c-7f4f-4433-920e-6e210c913c65" providerId="ADAL" clId="{4D3F5383-18F1-4031-A0BC-48E335DE3DBB}" dt="2019-03-06T15:40:01.896" v="248"/>
          <ac:spMkLst>
            <pc:docMk/>
            <pc:sldMk cId="4246053197" sldId="256"/>
            <ac:spMk id="4" creationId="{E25D6EBA-9C1D-DC4C-A141-6CBEA7F3BF13}"/>
          </ac:spMkLst>
        </pc:spChg>
        <pc:spChg chg="mod">
          <ac:chgData name="Kristine Paberza" userId="c4e7bb3c-7f4f-4433-920e-6e210c913c65" providerId="ADAL" clId="{4D3F5383-18F1-4031-A0BC-48E335DE3DBB}" dt="2019-03-06T15:40:01.896" v="248"/>
          <ac:spMkLst>
            <pc:docMk/>
            <pc:sldMk cId="4246053197" sldId="256"/>
            <ac:spMk id="12" creationId="{F5E4043B-5B2C-A14F-BF18-D5C072F47746}"/>
          </ac:spMkLst>
        </pc:spChg>
        <pc:spChg chg="mod">
          <ac:chgData name="Kristine Paberza" userId="c4e7bb3c-7f4f-4433-920e-6e210c913c65" providerId="ADAL" clId="{4D3F5383-18F1-4031-A0BC-48E335DE3DBB}" dt="2019-03-06T15:40:01.896" v="248"/>
          <ac:spMkLst>
            <pc:docMk/>
            <pc:sldMk cId="4246053197" sldId="256"/>
            <ac:spMk id="13" creationId="{AE9C02C3-4B10-D946-8A80-3369B7FC8ED8}"/>
          </ac:spMkLst>
        </pc:spChg>
        <pc:spChg chg="mod">
          <ac:chgData name="Kristine Paberza" userId="c4e7bb3c-7f4f-4433-920e-6e210c913c65" providerId="ADAL" clId="{4D3F5383-18F1-4031-A0BC-48E335DE3DBB}" dt="2019-03-06T15:40:01.896" v="248"/>
          <ac:spMkLst>
            <pc:docMk/>
            <pc:sldMk cId="4246053197" sldId="256"/>
            <ac:spMk id="14" creationId="{ECEA7A7C-8158-8C48-AB1C-5C2EC2E7E8D5}"/>
          </ac:spMkLst>
        </pc:spChg>
        <pc:spChg chg="mod">
          <ac:chgData name="Kristine Paberza" userId="c4e7bb3c-7f4f-4433-920e-6e210c913c65" providerId="ADAL" clId="{4D3F5383-18F1-4031-A0BC-48E335DE3DBB}" dt="2019-03-06T15:40:01.896" v="248"/>
          <ac:spMkLst>
            <pc:docMk/>
            <pc:sldMk cId="4246053197" sldId="256"/>
            <ac:spMk id="15" creationId="{1C406D99-7B6B-1B44-BB5C-60E2D0CD4EF6}"/>
          </ac:spMkLst>
        </pc:spChg>
        <pc:spChg chg="mod">
          <ac:chgData name="Kristine Paberza" userId="c4e7bb3c-7f4f-4433-920e-6e210c913c65" providerId="ADAL" clId="{4D3F5383-18F1-4031-A0BC-48E335DE3DBB}" dt="2019-03-06T15:40:01.896" v="248"/>
          <ac:spMkLst>
            <pc:docMk/>
            <pc:sldMk cId="4246053197" sldId="256"/>
            <ac:spMk id="16" creationId="{8795B1BD-706A-0F40-8780-DB258AA8003A}"/>
          </ac:spMkLst>
        </pc:spChg>
        <pc:spChg chg="mod">
          <ac:chgData name="Kristine Paberza" userId="c4e7bb3c-7f4f-4433-920e-6e210c913c65" providerId="ADAL" clId="{4D3F5383-18F1-4031-A0BC-48E335DE3DBB}" dt="2019-03-06T15:40:01.896" v="248"/>
          <ac:spMkLst>
            <pc:docMk/>
            <pc:sldMk cId="4246053197" sldId="256"/>
            <ac:spMk id="17" creationId="{0FAE9E82-FCFA-3F40-9860-C9CB865C859D}"/>
          </ac:spMkLst>
        </pc:spChg>
        <pc:spChg chg="mod">
          <ac:chgData name="Kristine Paberza" userId="c4e7bb3c-7f4f-4433-920e-6e210c913c65" providerId="ADAL" clId="{4D3F5383-18F1-4031-A0BC-48E335DE3DBB}" dt="2019-03-06T15:40:01.896" v="248"/>
          <ac:spMkLst>
            <pc:docMk/>
            <pc:sldMk cId="4246053197" sldId="256"/>
            <ac:spMk id="18" creationId="{4562DE2E-64AA-684A-B886-7E04607C73D2}"/>
          </ac:spMkLst>
        </pc:spChg>
        <pc:spChg chg="mod">
          <ac:chgData name="Kristine Paberza" userId="c4e7bb3c-7f4f-4433-920e-6e210c913c65" providerId="ADAL" clId="{4D3F5383-18F1-4031-A0BC-48E335DE3DBB}" dt="2019-03-06T15:40:01.896" v="248"/>
          <ac:spMkLst>
            <pc:docMk/>
            <pc:sldMk cId="4246053197" sldId="256"/>
            <ac:spMk id="19" creationId="{979F52BB-99E4-6343-8106-67A8F881E592}"/>
          </ac:spMkLst>
        </pc:spChg>
        <pc:spChg chg="mod">
          <ac:chgData name="Kristine Paberza" userId="c4e7bb3c-7f4f-4433-920e-6e210c913c65" providerId="ADAL" clId="{4D3F5383-18F1-4031-A0BC-48E335DE3DBB}" dt="2019-03-06T15:40:01.896" v="248"/>
          <ac:spMkLst>
            <pc:docMk/>
            <pc:sldMk cId="4246053197" sldId="256"/>
            <ac:spMk id="20" creationId="{9C611025-0742-4448-9CC5-E217D921EE68}"/>
          </ac:spMkLst>
        </pc:spChg>
        <pc:spChg chg="mod">
          <ac:chgData name="Kristine Paberza" userId="c4e7bb3c-7f4f-4433-920e-6e210c913c65" providerId="ADAL" clId="{4D3F5383-18F1-4031-A0BC-48E335DE3DBB}" dt="2019-03-06T15:40:01.896" v="248"/>
          <ac:spMkLst>
            <pc:docMk/>
            <pc:sldMk cId="4246053197" sldId="256"/>
            <ac:spMk id="21" creationId="{719EF667-9F7A-7143-AAA3-928020ABDC7F}"/>
          </ac:spMkLst>
        </pc:spChg>
        <pc:spChg chg="mod">
          <ac:chgData name="Kristine Paberza" userId="c4e7bb3c-7f4f-4433-920e-6e210c913c65" providerId="ADAL" clId="{4D3F5383-18F1-4031-A0BC-48E335DE3DBB}" dt="2019-03-06T15:40:01.896" v="248"/>
          <ac:spMkLst>
            <pc:docMk/>
            <pc:sldMk cId="4246053197" sldId="256"/>
            <ac:spMk id="22" creationId="{3D77BA3A-7041-8B43-A35C-813A016EFFC3}"/>
          </ac:spMkLst>
        </pc:spChg>
        <pc:spChg chg="mod">
          <ac:chgData name="Kristine Paberza" userId="c4e7bb3c-7f4f-4433-920e-6e210c913c65" providerId="ADAL" clId="{4D3F5383-18F1-4031-A0BC-48E335DE3DBB}" dt="2019-03-06T15:40:01.896" v="248"/>
          <ac:spMkLst>
            <pc:docMk/>
            <pc:sldMk cId="4246053197" sldId="256"/>
            <ac:spMk id="23" creationId="{5B521FBC-0C1D-3F48-9434-DB92D2E87F0F}"/>
          </ac:spMkLst>
        </pc:spChg>
        <pc:spChg chg="mod">
          <ac:chgData name="Kristine Paberza" userId="c4e7bb3c-7f4f-4433-920e-6e210c913c65" providerId="ADAL" clId="{4D3F5383-18F1-4031-A0BC-48E335DE3DBB}" dt="2019-03-06T15:40:01.896" v="248"/>
          <ac:spMkLst>
            <pc:docMk/>
            <pc:sldMk cId="4246053197" sldId="256"/>
            <ac:spMk id="24" creationId="{2B194396-A8C9-4742-B275-E4BBF9F12EDA}"/>
          </ac:spMkLst>
        </pc:spChg>
        <pc:spChg chg="mod">
          <ac:chgData name="Kristine Paberza" userId="c4e7bb3c-7f4f-4433-920e-6e210c913c65" providerId="ADAL" clId="{4D3F5383-18F1-4031-A0BC-48E335DE3DBB}" dt="2019-03-06T15:40:01.896" v="248"/>
          <ac:spMkLst>
            <pc:docMk/>
            <pc:sldMk cId="4246053197" sldId="256"/>
            <ac:spMk id="25" creationId="{2F8982A1-1DB8-B540-9A7C-4D99C28F4376}"/>
          </ac:spMkLst>
        </pc:spChg>
        <pc:spChg chg="mod">
          <ac:chgData name="Kristine Paberza" userId="c4e7bb3c-7f4f-4433-920e-6e210c913c65" providerId="ADAL" clId="{4D3F5383-18F1-4031-A0BC-48E335DE3DBB}" dt="2019-03-06T15:40:01.896" v="248"/>
          <ac:spMkLst>
            <pc:docMk/>
            <pc:sldMk cId="4246053197" sldId="256"/>
            <ac:spMk id="26" creationId="{BE9F94A7-EBEF-2F40-B6F3-D99023EE6917}"/>
          </ac:spMkLst>
        </pc:spChg>
        <pc:spChg chg="mod">
          <ac:chgData name="Kristine Paberza" userId="c4e7bb3c-7f4f-4433-920e-6e210c913c65" providerId="ADAL" clId="{4D3F5383-18F1-4031-A0BC-48E335DE3DBB}" dt="2019-03-06T15:40:01.896" v="248"/>
          <ac:spMkLst>
            <pc:docMk/>
            <pc:sldMk cId="4246053197" sldId="256"/>
            <ac:spMk id="27" creationId="{76B63C16-CE39-8049-B679-29F1AE302B18}"/>
          </ac:spMkLst>
        </pc:spChg>
        <pc:spChg chg="mod">
          <ac:chgData name="Kristine Paberza" userId="c4e7bb3c-7f4f-4433-920e-6e210c913c65" providerId="ADAL" clId="{4D3F5383-18F1-4031-A0BC-48E335DE3DBB}" dt="2019-03-06T15:40:01.896" v="248"/>
          <ac:spMkLst>
            <pc:docMk/>
            <pc:sldMk cId="4246053197" sldId="256"/>
            <ac:spMk id="29" creationId="{A57AD5A0-4730-4440-AB74-2406674DE9CE}"/>
          </ac:spMkLst>
        </pc:spChg>
        <pc:spChg chg="del mod">
          <ac:chgData name="Kristine Paberza" userId="c4e7bb3c-7f4f-4433-920e-6e210c913c65" providerId="ADAL" clId="{4D3F5383-18F1-4031-A0BC-48E335DE3DBB}" dt="2019-03-06T15:32:47.175" v="232" actId="478"/>
          <ac:spMkLst>
            <pc:docMk/>
            <pc:sldMk cId="4246053197" sldId="256"/>
            <ac:spMk id="30" creationId="{C54C4F41-C767-2E46-8080-71068126CC12}"/>
          </ac:spMkLst>
        </pc:spChg>
        <pc:spChg chg="mod">
          <ac:chgData name="Kristine Paberza" userId="c4e7bb3c-7f4f-4433-920e-6e210c913c65" providerId="ADAL" clId="{4D3F5383-18F1-4031-A0BC-48E335DE3DBB}" dt="2019-03-06T15:40:01.896" v="248"/>
          <ac:spMkLst>
            <pc:docMk/>
            <pc:sldMk cId="4246053197" sldId="256"/>
            <ac:spMk id="31" creationId="{B53092C8-C482-0E46-B563-E90C66A47744}"/>
          </ac:spMkLst>
        </pc:spChg>
        <pc:spChg chg="mod">
          <ac:chgData name="Kristine Paberza" userId="c4e7bb3c-7f4f-4433-920e-6e210c913c65" providerId="ADAL" clId="{4D3F5383-18F1-4031-A0BC-48E335DE3DBB}" dt="2019-03-06T15:40:01.896" v="248"/>
          <ac:spMkLst>
            <pc:docMk/>
            <pc:sldMk cId="4246053197" sldId="256"/>
            <ac:spMk id="32" creationId="{D489F5A9-23B3-B94F-AF18-8A5E33F07360}"/>
          </ac:spMkLst>
        </pc:spChg>
        <pc:spChg chg="mod">
          <ac:chgData name="Kristine Paberza" userId="c4e7bb3c-7f4f-4433-920e-6e210c913c65" providerId="ADAL" clId="{4D3F5383-18F1-4031-A0BC-48E335DE3DBB}" dt="2019-03-06T15:40:01.896" v="248"/>
          <ac:spMkLst>
            <pc:docMk/>
            <pc:sldMk cId="4246053197" sldId="256"/>
            <ac:spMk id="33" creationId="{7C5E0658-2B36-3146-926C-1093E4EF0C46}"/>
          </ac:spMkLst>
        </pc:spChg>
        <pc:spChg chg="mod">
          <ac:chgData name="Kristine Paberza" userId="c4e7bb3c-7f4f-4433-920e-6e210c913c65" providerId="ADAL" clId="{4D3F5383-18F1-4031-A0BC-48E335DE3DBB}" dt="2019-03-06T15:40:01.896" v="248"/>
          <ac:spMkLst>
            <pc:docMk/>
            <pc:sldMk cId="4246053197" sldId="256"/>
            <ac:spMk id="34" creationId="{D822619A-D735-CE40-ABAD-2253A7581E97}"/>
          </ac:spMkLst>
        </pc:spChg>
        <pc:spChg chg="mod">
          <ac:chgData name="Kristine Paberza" userId="c4e7bb3c-7f4f-4433-920e-6e210c913c65" providerId="ADAL" clId="{4D3F5383-18F1-4031-A0BC-48E335DE3DBB}" dt="2019-03-06T15:40:01.896" v="248"/>
          <ac:spMkLst>
            <pc:docMk/>
            <pc:sldMk cId="4246053197" sldId="256"/>
            <ac:spMk id="35" creationId="{5AE509A7-85D5-E648-8062-A006B0BB7ED1}"/>
          </ac:spMkLst>
        </pc:spChg>
        <pc:spChg chg="mod">
          <ac:chgData name="Kristine Paberza" userId="c4e7bb3c-7f4f-4433-920e-6e210c913c65" providerId="ADAL" clId="{4D3F5383-18F1-4031-A0BC-48E335DE3DBB}" dt="2019-03-06T15:40:01.896" v="248"/>
          <ac:spMkLst>
            <pc:docMk/>
            <pc:sldMk cId="4246053197" sldId="256"/>
            <ac:spMk id="36" creationId="{22B6E53D-4F73-7442-9B78-FED3B347A190}"/>
          </ac:spMkLst>
        </pc:spChg>
        <pc:spChg chg="mod">
          <ac:chgData name="Kristine Paberza" userId="c4e7bb3c-7f4f-4433-920e-6e210c913c65" providerId="ADAL" clId="{4D3F5383-18F1-4031-A0BC-48E335DE3DBB}" dt="2019-03-06T15:40:01.896" v="248"/>
          <ac:spMkLst>
            <pc:docMk/>
            <pc:sldMk cId="4246053197" sldId="256"/>
            <ac:spMk id="37" creationId="{04082E83-041D-914F-8BCF-031DC01849C5}"/>
          </ac:spMkLst>
        </pc:spChg>
        <pc:spChg chg="mod">
          <ac:chgData name="Kristine Paberza" userId="c4e7bb3c-7f4f-4433-920e-6e210c913c65" providerId="ADAL" clId="{4D3F5383-18F1-4031-A0BC-48E335DE3DBB}" dt="2019-03-06T15:40:01.896" v="248"/>
          <ac:spMkLst>
            <pc:docMk/>
            <pc:sldMk cId="4246053197" sldId="256"/>
            <ac:spMk id="38" creationId="{FA52B226-D0C3-8D4D-92C1-2DC11760151C}"/>
          </ac:spMkLst>
        </pc:spChg>
        <pc:spChg chg="mod">
          <ac:chgData name="Kristine Paberza" userId="c4e7bb3c-7f4f-4433-920e-6e210c913c65" providerId="ADAL" clId="{4D3F5383-18F1-4031-A0BC-48E335DE3DBB}" dt="2019-03-06T15:40:01.896" v="248"/>
          <ac:spMkLst>
            <pc:docMk/>
            <pc:sldMk cId="4246053197" sldId="256"/>
            <ac:spMk id="41" creationId="{A2052ADE-1FD1-1A48-8ECC-CA6299EF18BC}"/>
          </ac:spMkLst>
        </pc:spChg>
        <pc:spChg chg="mod">
          <ac:chgData name="Kristine Paberza" userId="c4e7bb3c-7f4f-4433-920e-6e210c913c65" providerId="ADAL" clId="{4D3F5383-18F1-4031-A0BC-48E335DE3DBB}" dt="2019-03-06T15:55:31.878" v="300" actId="1076"/>
          <ac:spMkLst>
            <pc:docMk/>
            <pc:sldMk cId="4246053197" sldId="256"/>
            <ac:spMk id="42" creationId="{0B1FBC89-5F18-1F4F-93B8-89AA9ADD0B80}"/>
          </ac:spMkLst>
        </pc:spChg>
        <pc:spChg chg="mod">
          <ac:chgData name="Kristine Paberza" userId="c4e7bb3c-7f4f-4433-920e-6e210c913c65" providerId="ADAL" clId="{4D3F5383-18F1-4031-A0BC-48E335DE3DBB}" dt="2019-03-06T15:40:01.896" v="248"/>
          <ac:spMkLst>
            <pc:docMk/>
            <pc:sldMk cId="4246053197" sldId="256"/>
            <ac:spMk id="44" creationId="{166BB5AB-AFBD-8045-A814-0A74FDD45A14}"/>
          </ac:spMkLst>
        </pc:spChg>
        <pc:spChg chg="mod">
          <ac:chgData name="Kristine Paberza" userId="c4e7bb3c-7f4f-4433-920e-6e210c913c65" providerId="ADAL" clId="{4D3F5383-18F1-4031-A0BC-48E335DE3DBB}" dt="2019-03-06T15:40:01.896" v="248"/>
          <ac:spMkLst>
            <pc:docMk/>
            <pc:sldMk cId="4246053197" sldId="256"/>
            <ac:spMk id="45" creationId="{92EB1AA8-62D1-4A46-A081-513C63818759}"/>
          </ac:spMkLst>
        </pc:spChg>
        <pc:spChg chg="mod">
          <ac:chgData name="Kristine Paberza" userId="c4e7bb3c-7f4f-4433-920e-6e210c913c65" providerId="ADAL" clId="{4D3F5383-18F1-4031-A0BC-48E335DE3DBB}" dt="2019-03-06T15:40:01.896" v="248"/>
          <ac:spMkLst>
            <pc:docMk/>
            <pc:sldMk cId="4246053197" sldId="256"/>
            <ac:spMk id="46" creationId="{5DAC96B6-52BF-C14F-9686-A35967AA37A7}"/>
          </ac:spMkLst>
        </pc:spChg>
        <pc:spChg chg="add mod">
          <ac:chgData name="Kristine Paberza" userId="c4e7bb3c-7f4f-4433-920e-6e210c913c65" providerId="ADAL" clId="{4D3F5383-18F1-4031-A0BC-48E335DE3DBB}" dt="2019-03-06T15:40:01.896" v="248"/>
          <ac:spMkLst>
            <pc:docMk/>
            <pc:sldMk cId="4246053197" sldId="256"/>
            <ac:spMk id="47" creationId="{A533A177-A54B-4F22-BA1B-82AB34FF4327}"/>
          </ac:spMkLst>
        </pc:spChg>
        <pc:spChg chg="mod">
          <ac:chgData name="Kristine Paberza" userId="c4e7bb3c-7f4f-4433-920e-6e210c913c65" providerId="ADAL" clId="{4D3F5383-18F1-4031-A0BC-48E335DE3DBB}" dt="2019-03-06T15:40:01.896" v="248"/>
          <ac:spMkLst>
            <pc:docMk/>
            <pc:sldMk cId="4246053197" sldId="256"/>
            <ac:spMk id="48" creationId="{578EBC8F-414C-E445-869E-4FAB4F0BFB19}"/>
          </ac:spMkLst>
        </pc:spChg>
        <pc:spChg chg="mod">
          <ac:chgData name="Kristine Paberza" userId="c4e7bb3c-7f4f-4433-920e-6e210c913c65" providerId="ADAL" clId="{4D3F5383-18F1-4031-A0BC-48E335DE3DBB}" dt="2019-03-06T15:40:01.896" v="248"/>
          <ac:spMkLst>
            <pc:docMk/>
            <pc:sldMk cId="4246053197" sldId="256"/>
            <ac:spMk id="49" creationId="{A05F31D7-53B5-4E45-9F94-B84F97F4693B}"/>
          </ac:spMkLst>
        </pc:spChg>
        <pc:spChg chg="mod">
          <ac:chgData name="Kristine Paberza" userId="c4e7bb3c-7f4f-4433-920e-6e210c913c65" providerId="ADAL" clId="{4D3F5383-18F1-4031-A0BC-48E335DE3DBB}" dt="2019-03-07T08:19:41.997" v="305" actId="113"/>
          <ac:spMkLst>
            <pc:docMk/>
            <pc:sldMk cId="4246053197" sldId="256"/>
            <ac:spMk id="54" creationId="{0A9C06C7-8E4F-F046-B271-140D5A1D64E9}"/>
          </ac:spMkLst>
        </pc:spChg>
        <pc:spChg chg="mod">
          <ac:chgData name="Kristine Paberza" userId="c4e7bb3c-7f4f-4433-920e-6e210c913c65" providerId="ADAL" clId="{4D3F5383-18F1-4031-A0BC-48E335DE3DBB}" dt="2019-03-06T15:49:29.947" v="258" actId="14100"/>
          <ac:spMkLst>
            <pc:docMk/>
            <pc:sldMk cId="4246053197" sldId="256"/>
            <ac:spMk id="58" creationId="{0DA8E33B-8E84-CF48-86CC-FF3FAB1B1B5D}"/>
          </ac:spMkLst>
        </pc:spChg>
        <pc:picChg chg="mod">
          <ac:chgData name="Kristine Paberza" userId="c4e7bb3c-7f4f-4433-920e-6e210c913c65" providerId="ADAL" clId="{4D3F5383-18F1-4031-A0BC-48E335DE3DBB}" dt="2019-03-06T15:40:01.896" v="248"/>
          <ac:picMkLst>
            <pc:docMk/>
            <pc:sldMk cId="4246053197" sldId="256"/>
            <ac:picMk id="51" creationId="{BA00149C-4B8F-AB41-A07D-2B8D3E6C7943}"/>
          </ac:picMkLst>
        </pc:picChg>
        <pc:picChg chg="mod">
          <ac:chgData name="Kristine Paberza" userId="c4e7bb3c-7f4f-4433-920e-6e210c913c65" providerId="ADAL" clId="{4D3F5383-18F1-4031-A0BC-48E335DE3DBB}" dt="2019-03-06T15:40:01.896" v="248"/>
          <ac:picMkLst>
            <pc:docMk/>
            <pc:sldMk cId="4246053197" sldId="256"/>
            <ac:picMk id="53" creationId="{8BDD0E9F-6F89-1947-8B06-D13441A353E9}"/>
          </ac:picMkLst>
        </pc:picChg>
        <pc:cxnChg chg="mod">
          <ac:chgData name="Kristine Paberza" userId="c4e7bb3c-7f4f-4433-920e-6e210c913c65" providerId="ADAL" clId="{4D3F5383-18F1-4031-A0BC-48E335DE3DBB}" dt="2019-03-06T15:40:01.896" v="248"/>
          <ac:cxnSpMkLst>
            <pc:docMk/>
            <pc:sldMk cId="4246053197" sldId="256"/>
            <ac:cxnSpMk id="43" creationId="{40A49E8F-3463-2744-947B-0E27C11D4261}"/>
          </ac:cxnSpMkLst>
        </pc:cxnChg>
        <pc:cxnChg chg="mod">
          <ac:chgData name="Kristine Paberza" userId="c4e7bb3c-7f4f-4433-920e-6e210c913c65" providerId="ADAL" clId="{4D3F5383-18F1-4031-A0BC-48E335DE3DBB}" dt="2019-03-06T15:40:01.896" v="248"/>
          <ac:cxnSpMkLst>
            <pc:docMk/>
            <pc:sldMk cId="4246053197" sldId="256"/>
            <ac:cxnSpMk id="56" creationId="{329D2FDA-2A75-AC41-AFAD-E4003C95CA91}"/>
          </ac:cxnSpMkLst>
        </pc:cxnChg>
      </pc:sldChg>
      <pc:sldMasterChg chg="modSp modSldLayout">
        <pc:chgData name="Kristine Paberza" userId="c4e7bb3c-7f4f-4433-920e-6e210c913c65" providerId="ADAL" clId="{4D3F5383-18F1-4031-A0BC-48E335DE3DBB}" dt="2019-03-06T15:40:01.896" v="248"/>
        <pc:sldMasterMkLst>
          <pc:docMk/>
          <pc:sldMasterMk cId="1057040783" sldId="2147483672"/>
        </pc:sldMasterMkLst>
        <pc:spChg chg="mod">
          <ac:chgData name="Kristine Paberza" userId="c4e7bb3c-7f4f-4433-920e-6e210c913c65" providerId="ADAL" clId="{4D3F5383-18F1-4031-A0BC-48E335DE3DBB}" dt="2019-03-06T15:40:01.896" v="248"/>
          <ac:spMkLst>
            <pc:docMk/>
            <pc:sldMasterMk cId="1057040783" sldId="2147483672"/>
            <ac:spMk id="2" creationId="{00000000-0000-0000-0000-000000000000}"/>
          </ac:spMkLst>
        </pc:spChg>
        <pc:spChg chg="mod">
          <ac:chgData name="Kristine Paberza" userId="c4e7bb3c-7f4f-4433-920e-6e210c913c65" providerId="ADAL" clId="{4D3F5383-18F1-4031-A0BC-48E335DE3DBB}" dt="2019-03-06T15:40:01.896" v="248"/>
          <ac:spMkLst>
            <pc:docMk/>
            <pc:sldMasterMk cId="1057040783" sldId="2147483672"/>
            <ac:spMk id="3" creationId="{00000000-0000-0000-0000-000000000000}"/>
          </ac:spMkLst>
        </pc:spChg>
        <pc:spChg chg="mod">
          <ac:chgData name="Kristine Paberza" userId="c4e7bb3c-7f4f-4433-920e-6e210c913c65" providerId="ADAL" clId="{4D3F5383-18F1-4031-A0BC-48E335DE3DBB}" dt="2019-03-06T15:40:01.896" v="248"/>
          <ac:spMkLst>
            <pc:docMk/>
            <pc:sldMasterMk cId="1057040783" sldId="2147483672"/>
            <ac:spMk id="4" creationId="{00000000-0000-0000-0000-000000000000}"/>
          </ac:spMkLst>
        </pc:spChg>
        <pc:spChg chg="mod">
          <ac:chgData name="Kristine Paberza" userId="c4e7bb3c-7f4f-4433-920e-6e210c913c65" providerId="ADAL" clId="{4D3F5383-18F1-4031-A0BC-48E335DE3DBB}" dt="2019-03-06T15:40:01.896" v="248"/>
          <ac:spMkLst>
            <pc:docMk/>
            <pc:sldMasterMk cId="1057040783" sldId="2147483672"/>
            <ac:spMk id="5" creationId="{00000000-0000-0000-0000-000000000000}"/>
          </ac:spMkLst>
        </pc:spChg>
        <pc:spChg chg="mod">
          <ac:chgData name="Kristine Paberza" userId="c4e7bb3c-7f4f-4433-920e-6e210c913c65" providerId="ADAL" clId="{4D3F5383-18F1-4031-A0BC-48E335DE3DBB}" dt="2019-03-06T15:40:01.896" v="248"/>
          <ac:spMkLst>
            <pc:docMk/>
            <pc:sldMasterMk cId="1057040783" sldId="2147483672"/>
            <ac:spMk id="6" creationId="{00000000-0000-0000-0000-000000000000}"/>
          </ac:spMkLst>
        </pc:spChg>
        <pc:sldLayoutChg chg="modSp">
          <pc:chgData name="Kristine Paberza" userId="c4e7bb3c-7f4f-4433-920e-6e210c913c65" providerId="ADAL" clId="{4D3F5383-18F1-4031-A0BC-48E335DE3DBB}" dt="2019-03-06T15:40:01.896" v="248"/>
          <pc:sldLayoutMkLst>
            <pc:docMk/>
            <pc:sldMasterMk cId="1057040783" sldId="2147483672"/>
            <pc:sldLayoutMk cId="1602166822" sldId="2147483673"/>
          </pc:sldLayoutMkLst>
          <pc:spChg chg="mod">
            <ac:chgData name="Kristine Paberza" userId="c4e7bb3c-7f4f-4433-920e-6e210c913c65" providerId="ADAL" clId="{4D3F5383-18F1-4031-A0BC-48E335DE3DBB}" dt="2019-03-06T15:40:01.896" v="248"/>
            <ac:spMkLst>
              <pc:docMk/>
              <pc:sldMasterMk cId="1057040783" sldId="2147483672"/>
              <pc:sldLayoutMk cId="1602166822" sldId="2147483673"/>
              <ac:spMk id="2" creationId="{00000000-0000-0000-0000-000000000000}"/>
            </ac:spMkLst>
          </pc:spChg>
          <pc:spChg chg="mod">
            <ac:chgData name="Kristine Paberza" userId="c4e7bb3c-7f4f-4433-920e-6e210c913c65" providerId="ADAL" clId="{4D3F5383-18F1-4031-A0BC-48E335DE3DBB}" dt="2019-03-06T15:40:01.896" v="248"/>
            <ac:spMkLst>
              <pc:docMk/>
              <pc:sldMasterMk cId="1057040783" sldId="2147483672"/>
              <pc:sldLayoutMk cId="1602166822" sldId="2147483673"/>
              <ac:spMk id="3" creationId="{00000000-0000-0000-0000-000000000000}"/>
            </ac:spMkLst>
          </pc:spChg>
        </pc:sldLayoutChg>
        <pc:sldLayoutChg chg="modSp">
          <pc:chgData name="Kristine Paberza" userId="c4e7bb3c-7f4f-4433-920e-6e210c913c65" providerId="ADAL" clId="{4D3F5383-18F1-4031-A0BC-48E335DE3DBB}" dt="2019-03-06T15:40:01.896" v="248"/>
          <pc:sldLayoutMkLst>
            <pc:docMk/>
            <pc:sldMasterMk cId="1057040783" sldId="2147483672"/>
            <pc:sldLayoutMk cId="3456716749" sldId="2147483675"/>
          </pc:sldLayoutMkLst>
          <pc:spChg chg="mod">
            <ac:chgData name="Kristine Paberza" userId="c4e7bb3c-7f4f-4433-920e-6e210c913c65" providerId="ADAL" clId="{4D3F5383-18F1-4031-A0BC-48E335DE3DBB}" dt="2019-03-06T15:40:01.896" v="248"/>
            <ac:spMkLst>
              <pc:docMk/>
              <pc:sldMasterMk cId="1057040783" sldId="2147483672"/>
              <pc:sldLayoutMk cId="3456716749" sldId="2147483675"/>
              <ac:spMk id="2" creationId="{00000000-0000-0000-0000-000000000000}"/>
            </ac:spMkLst>
          </pc:spChg>
          <pc:spChg chg="mod">
            <ac:chgData name="Kristine Paberza" userId="c4e7bb3c-7f4f-4433-920e-6e210c913c65" providerId="ADAL" clId="{4D3F5383-18F1-4031-A0BC-48E335DE3DBB}" dt="2019-03-06T15:40:01.896" v="248"/>
            <ac:spMkLst>
              <pc:docMk/>
              <pc:sldMasterMk cId="1057040783" sldId="2147483672"/>
              <pc:sldLayoutMk cId="3456716749" sldId="2147483675"/>
              <ac:spMk id="3" creationId="{00000000-0000-0000-0000-000000000000}"/>
            </ac:spMkLst>
          </pc:spChg>
        </pc:sldLayoutChg>
        <pc:sldLayoutChg chg="modSp">
          <pc:chgData name="Kristine Paberza" userId="c4e7bb3c-7f4f-4433-920e-6e210c913c65" providerId="ADAL" clId="{4D3F5383-18F1-4031-A0BC-48E335DE3DBB}" dt="2019-03-06T15:40:01.896" v="248"/>
          <pc:sldLayoutMkLst>
            <pc:docMk/>
            <pc:sldMasterMk cId="1057040783" sldId="2147483672"/>
            <pc:sldLayoutMk cId="404000500" sldId="2147483676"/>
          </pc:sldLayoutMkLst>
          <pc:spChg chg="mod">
            <ac:chgData name="Kristine Paberza" userId="c4e7bb3c-7f4f-4433-920e-6e210c913c65" providerId="ADAL" clId="{4D3F5383-18F1-4031-A0BC-48E335DE3DBB}" dt="2019-03-06T15:40:01.896" v="248"/>
            <ac:spMkLst>
              <pc:docMk/>
              <pc:sldMasterMk cId="1057040783" sldId="2147483672"/>
              <pc:sldLayoutMk cId="404000500" sldId="2147483676"/>
              <ac:spMk id="3" creationId="{00000000-0000-0000-0000-000000000000}"/>
            </ac:spMkLst>
          </pc:spChg>
          <pc:spChg chg="mod">
            <ac:chgData name="Kristine Paberza" userId="c4e7bb3c-7f4f-4433-920e-6e210c913c65" providerId="ADAL" clId="{4D3F5383-18F1-4031-A0BC-48E335DE3DBB}" dt="2019-03-06T15:40:01.896" v="248"/>
            <ac:spMkLst>
              <pc:docMk/>
              <pc:sldMasterMk cId="1057040783" sldId="2147483672"/>
              <pc:sldLayoutMk cId="404000500" sldId="2147483676"/>
              <ac:spMk id="4" creationId="{00000000-0000-0000-0000-000000000000}"/>
            </ac:spMkLst>
          </pc:spChg>
        </pc:sldLayoutChg>
        <pc:sldLayoutChg chg="modSp">
          <pc:chgData name="Kristine Paberza" userId="c4e7bb3c-7f4f-4433-920e-6e210c913c65" providerId="ADAL" clId="{4D3F5383-18F1-4031-A0BC-48E335DE3DBB}" dt="2019-03-06T15:40:01.896" v="248"/>
          <pc:sldLayoutMkLst>
            <pc:docMk/>
            <pc:sldMasterMk cId="1057040783" sldId="2147483672"/>
            <pc:sldLayoutMk cId="4046293559" sldId="2147483677"/>
          </pc:sldLayoutMkLst>
          <pc:spChg chg="mod">
            <ac:chgData name="Kristine Paberza" userId="c4e7bb3c-7f4f-4433-920e-6e210c913c65" providerId="ADAL" clId="{4D3F5383-18F1-4031-A0BC-48E335DE3DBB}" dt="2019-03-06T15:40:01.896" v="248"/>
            <ac:spMkLst>
              <pc:docMk/>
              <pc:sldMasterMk cId="1057040783" sldId="2147483672"/>
              <pc:sldLayoutMk cId="4046293559" sldId="2147483677"/>
              <ac:spMk id="2" creationId="{00000000-0000-0000-0000-000000000000}"/>
            </ac:spMkLst>
          </pc:spChg>
          <pc:spChg chg="mod">
            <ac:chgData name="Kristine Paberza" userId="c4e7bb3c-7f4f-4433-920e-6e210c913c65" providerId="ADAL" clId="{4D3F5383-18F1-4031-A0BC-48E335DE3DBB}" dt="2019-03-06T15:40:01.896" v="248"/>
            <ac:spMkLst>
              <pc:docMk/>
              <pc:sldMasterMk cId="1057040783" sldId="2147483672"/>
              <pc:sldLayoutMk cId="4046293559" sldId="2147483677"/>
              <ac:spMk id="3" creationId="{00000000-0000-0000-0000-000000000000}"/>
            </ac:spMkLst>
          </pc:spChg>
          <pc:spChg chg="mod">
            <ac:chgData name="Kristine Paberza" userId="c4e7bb3c-7f4f-4433-920e-6e210c913c65" providerId="ADAL" clId="{4D3F5383-18F1-4031-A0BC-48E335DE3DBB}" dt="2019-03-06T15:40:01.896" v="248"/>
            <ac:spMkLst>
              <pc:docMk/>
              <pc:sldMasterMk cId="1057040783" sldId="2147483672"/>
              <pc:sldLayoutMk cId="4046293559" sldId="2147483677"/>
              <ac:spMk id="4" creationId="{00000000-0000-0000-0000-000000000000}"/>
            </ac:spMkLst>
          </pc:spChg>
          <pc:spChg chg="mod">
            <ac:chgData name="Kristine Paberza" userId="c4e7bb3c-7f4f-4433-920e-6e210c913c65" providerId="ADAL" clId="{4D3F5383-18F1-4031-A0BC-48E335DE3DBB}" dt="2019-03-06T15:40:01.896" v="248"/>
            <ac:spMkLst>
              <pc:docMk/>
              <pc:sldMasterMk cId="1057040783" sldId="2147483672"/>
              <pc:sldLayoutMk cId="4046293559" sldId="2147483677"/>
              <ac:spMk id="5" creationId="{00000000-0000-0000-0000-000000000000}"/>
            </ac:spMkLst>
          </pc:spChg>
          <pc:spChg chg="mod">
            <ac:chgData name="Kristine Paberza" userId="c4e7bb3c-7f4f-4433-920e-6e210c913c65" providerId="ADAL" clId="{4D3F5383-18F1-4031-A0BC-48E335DE3DBB}" dt="2019-03-06T15:40:01.896" v="248"/>
            <ac:spMkLst>
              <pc:docMk/>
              <pc:sldMasterMk cId="1057040783" sldId="2147483672"/>
              <pc:sldLayoutMk cId="4046293559" sldId="2147483677"/>
              <ac:spMk id="6" creationId="{00000000-0000-0000-0000-000000000000}"/>
            </ac:spMkLst>
          </pc:spChg>
        </pc:sldLayoutChg>
        <pc:sldLayoutChg chg="modSp">
          <pc:chgData name="Kristine Paberza" userId="c4e7bb3c-7f4f-4433-920e-6e210c913c65" providerId="ADAL" clId="{4D3F5383-18F1-4031-A0BC-48E335DE3DBB}" dt="2019-03-06T15:40:01.896" v="248"/>
          <pc:sldLayoutMkLst>
            <pc:docMk/>
            <pc:sldMasterMk cId="1057040783" sldId="2147483672"/>
            <pc:sldLayoutMk cId="2322101558" sldId="2147483680"/>
          </pc:sldLayoutMkLst>
          <pc:spChg chg="mod">
            <ac:chgData name="Kristine Paberza" userId="c4e7bb3c-7f4f-4433-920e-6e210c913c65" providerId="ADAL" clId="{4D3F5383-18F1-4031-A0BC-48E335DE3DBB}" dt="2019-03-06T15:40:01.896" v="248"/>
            <ac:spMkLst>
              <pc:docMk/>
              <pc:sldMasterMk cId="1057040783" sldId="2147483672"/>
              <pc:sldLayoutMk cId="2322101558" sldId="2147483680"/>
              <ac:spMk id="2" creationId="{00000000-0000-0000-0000-000000000000}"/>
            </ac:spMkLst>
          </pc:spChg>
          <pc:spChg chg="mod">
            <ac:chgData name="Kristine Paberza" userId="c4e7bb3c-7f4f-4433-920e-6e210c913c65" providerId="ADAL" clId="{4D3F5383-18F1-4031-A0BC-48E335DE3DBB}" dt="2019-03-06T15:40:01.896" v="248"/>
            <ac:spMkLst>
              <pc:docMk/>
              <pc:sldMasterMk cId="1057040783" sldId="2147483672"/>
              <pc:sldLayoutMk cId="2322101558" sldId="2147483680"/>
              <ac:spMk id="3" creationId="{00000000-0000-0000-0000-000000000000}"/>
            </ac:spMkLst>
          </pc:spChg>
          <pc:spChg chg="mod">
            <ac:chgData name="Kristine Paberza" userId="c4e7bb3c-7f4f-4433-920e-6e210c913c65" providerId="ADAL" clId="{4D3F5383-18F1-4031-A0BC-48E335DE3DBB}" dt="2019-03-06T15:40:01.896" v="248"/>
            <ac:spMkLst>
              <pc:docMk/>
              <pc:sldMasterMk cId="1057040783" sldId="2147483672"/>
              <pc:sldLayoutMk cId="2322101558" sldId="2147483680"/>
              <ac:spMk id="4" creationId="{00000000-0000-0000-0000-000000000000}"/>
            </ac:spMkLst>
          </pc:spChg>
        </pc:sldLayoutChg>
        <pc:sldLayoutChg chg="modSp">
          <pc:chgData name="Kristine Paberza" userId="c4e7bb3c-7f4f-4433-920e-6e210c913c65" providerId="ADAL" clId="{4D3F5383-18F1-4031-A0BC-48E335DE3DBB}" dt="2019-03-06T15:40:01.896" v="248"/>
          <pc:sldLayoutMkLst>
            <pc:docMk/>
            <pc:sldMasterMk cId="1057040783" sldId="2147483672"/>
            <pc:sldLayoutMk cId="4070876506" sldId="2147483681"/>
          </pc:sldLayoutMkLst>
          <pc:spChg chg="mod">
            <ac:chgData name="Kristine Paberza" userId="c4e7bb3c-7f4f-4433-920e-6e210c913c65" providerId="ADAL" clId="{4D3F5383-18F1-4031-A0BC-48E335DE3DBB}" dt="2019-03-06T15:40:01.896" v="248"/>
            <ac:spMkLst>
              <pc:docMk/>
              <pc:sldMasterMk cId="1057040783" sldId="2147483672"/>
              <pc:sldLayoutMk cId="4070876506" sldId="2147483681"/>
              <ac:spMk id="2" creationId="{00000000-0000-0000-0000-000000000000}"/>
            </ac:spMkLst>
          </pc:spChg>
          <pc:spChg chg="mod">
            <ac:chgData name="Kristine Paberza" userId="c4e7bb3c-7f4f-4433-920e-6e210c913c65" providerId="ADAL" clId="{4D3F5383-18F1-4031-A0BC-48E335DE3DBB}" dt="2019-03-06T15:40:01.896" v="248"/>
            <ac:spMkLst>
              <pc:docMk/>
              <pc:sldMasterMk cId="1057040783" sldId="2147483672"/>
              <pc:sldLayoutMk cId="4070876506" sldId="2147483681"/>
              <ac:spMk id="3" creationId="{00000000-0000-0000-0000-000000000000}"/>
            </ac:spMkLst>
          </pc:spChg>
          <pc:spChg chg="mod">
            <ac:chgData name="Kristine Paberza" userId="c4e7bb3c-7f4f-4433-920e-6e210c913c65" providerId="ADAL" clId="{4D3F5383-18F1-4031-A0BC-48E335DE3DBB}" dt="2019-03-06T15:40:01.896" v="248"/>
            <ac:spMkLst>
              <pc:docMk/>
              <pc:sldMasterMk cId="1057040783" sldId="2147483672"/>
              <pc:sldLayoutMk cId="4070876506" sldId="2147483681"/>
              <ac:spMk id="4" creationId="{00000000-0000-0000-0000-000000000000}"/>
            </ac:spMkLst>
          </pc:spChg>
        </pc:sldLayoutChg>
        <pc:sldLayoutChg chg="modSp">
          <pc:chgData name="Kristine Paberza" userId="c4e7bb3c-7f4f-4433-920e-6e210c913c65" providerId="ADAL" clId="{4D3F5383-18F1-4031-A0BC-48E335DE3DBB}" dt="2019-03-06T15:40:01.896" v="248"/>
          <pc:sldLayoutMkLst>
            <pc:docMk/>
            <pc:sldMasterMk cId="1057040783" sldId="2147483672"/>
            <pc:sldLayoutMk cId="2106144937" sldId="2147483683"/>
          </pc:sldLayoutMkLst>
          <pc:spChg chg="mod">
            <ac:chgData name="Kristine Paberza" userId="c4e7bb3c-7f4f-4433-920e-6e210c913c65" providerId="ADAL" clId="{4D3F5383-18F1-4031-A0BC-48E335DE3DBB}" dt="2019-03-06T15:40:01.896" v="248"/>
            <ac:spMkLst>
              <pc:docMk/>
              <pc:sldMasterMk cId="1057040783" sldId="2147483672"/>
              <pc:sldLayoutMk cId="2106144937" sldId="2147483683"/>
              <ac:spMk id="2" creationId="{00000000-0000-0000-0000-000000000000}"/>
            </ac:spMkLst>
          </pc:spChg>
          <pc:spChg chg="mod">
            <ac:chgData name="Kristine Paberza" userId="c4e7bb3c-7f4f-4433-920e-6e210c913c65" providerId="ADAL" clId="{4D3F5383-18F1-4031-A0BC-48E335DE3DBB}" dt="2019-03-06T15:40:01.896" v="248"/>
            <ac:spMkLst>
              <pc:docMk/>
              <pc:sldMasterMk cId="1057040783" sldId="2147483672"/>
              <pc:sldLayoutMk cId="2106144937" sldId="2147483683"/>
              <ac:spMk id="3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9E05F-A974-1E4A-B244-C7CACCEACE85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6ABD5-93DF-BF45-AABA-AD0185495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2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6" algn="l" defTabSz="9143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73" algn="l" defTabSz="9143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30" algn="l" defTabSz="9143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88" algn="l" defTabSz="9143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46" algn="l" defTabSz="9143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02" algn="l" defTabSz="9143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60" algn="l" defTabSz="9143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1143000"/>
            <a:ext cx="43656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6ABD5-93DF-BF45-AABA-AD0185495A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24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6845-DDCB-C340-AAD6-51B15FD01334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41FA-5FEB-BD42-A554-BE6FFB87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53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6845-DDCB-C340-AAD6-51B15FD01334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41FA-5FEB-BD42-A554-BE6FFB87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64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6845-DDCB-C340-AAD6-51B15FD01334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41FA-5FEB-BD42-A554-BE6FFB87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23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6845-DDCB-C340-AAD6-51B15FD01334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41FA-5FEB-BD42-A554-BE6FFB87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88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6845-DDCB-C340-AAD6-51B15FD01334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41FA-5FEB-BD42-A554-BE6FFB87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75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6845-DDCB-C340-AAD6-51B15FD01334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41FA-5FEB-BD42-A554-BE6FFB87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0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6845-DDCB-C340-AAD6-51B15FD01334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41FA-5FEB-BD42-A554-BE6FFB87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19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6845-DDCB-C340-AAD6-51B15FD01334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41FA-5FEB-BD42-A554-BE6FFB87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83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6845-DDCB-C340-AAD6-51B15FD01334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41FA-5FEB-BD42-A554-BE6FFB87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13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6845-DDCB-C340-AAD6-51B15FD01334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41FA-5FEB-BD42-A554-BE6FFB87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72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6845-DDCB-C340-AAD6-51B15FD01334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41FA-5FEB-BD42-A554-BE6FFB87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86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D6845-DDCB-C340-AAD6-51B15FD01334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641FA-5FEB-BD42-A554-BE6FFB87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13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fla.org/node/36272" TargetMode="External"/><Relationship Id="rId3" Type="http://schemas.openxmlformats.org/officeDocument/2006/relationships/hyperlink" Target="https://www.surveygizmo.com/s3/4053281/SDG-story-submission" TargetMode="External"/><Relationship Id="rId7" Type="http://schemas.openxmlformats.org/officeDocument/2006/relationships/hyperlink" Target="https://librarymap.ifla.org/stori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librarymap@ifla.org" TargetMode="Externa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0DA8E33B-8E84-CF48-86CC-FF3FAB1B1B5D}"/>
              </a:ext>
            </a:extLst>
          </p:cNvPr>
          <p:cNvSpPr/>
          <p:nvPr/>
        </p:nvSpPr>
        <p:spPr>
          <a:xfrm>
            <a:off x="-1" y="-18256"/>
            <a:ext cx="10691813" cy="6282546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53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5B521FBC-0C1D-3F48-9434-DB92D2E87F0F}"/>
              </a:ext>
            </a:extLst>
          </p:cNvPr>
          <p:cNvSpPr>
            <a:spLocks/>
          </p:cNvSpPr>
          <p:nvPr/>
        </p:nvSpPr>
        <p:spPr>
          <a:xfrm>
            <a:off x="544623" y="4047706"/>
            <a:ext cx="4029014" cy="4348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23" tIns="62123" rIns="62123" bIns="62123" rtlCol="0" anchor="ctr"/>
          <a:lstStyle/>
          <a:p>
            <a:pPr algn="ctr"/>
            <a:r>
              <a:rPr lang="en-GB" sz="1035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This is </a:t>
            </a:r>
            <a:r>
              <a:rPr lang="en-GB" sz="1035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not</a:t>
            </a:r>
            <a:r>
              <a:rPr lang="en-GB" sz="1035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 an SDG Story </a:t>
            </a:r>
          </a:p>
          <a:p>
            <a:pPr algn="ctr"/>
            <a:r>
              <a:rPr lang="en-GB" sz="1035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suitable for the Library Map of the World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FA52B226-D0C3-8D4D-92C1-2DC11760151C}"/>
              </a:ext>
            </a:extLst>
          </p:cNvPr>
          <p:cNvSpPr>
            <a:spLocks/>
          </p:cNvSpPr>
          <p:nvPr/>
        </p:nvSpPr>
        <p:spPr>
          <a:xfrm>
            <a:off x="4737984" y="4047706"/>
            <a:ext cx="4025536" cy="4348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23" tIns="62123" rIns="62123" bIns="62123" rtlCol="0" anchor="ctr"/>
          <a:lstStyle/>
          <a:p>
            <a:pPr algn="ctr"/>
            <a:r>
              <a:rPr lang="en-GB" sz="1035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Find out </a:t>
            </a:r>
            <a:r>
              <a:rPr lang="en-GB" sz="1035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more information, data or evidence </a:t>
            </a:r>
            <a:br>
              <a:rPr lang="en-GB" sz="1035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</a:br>
            <a:r>
              <a:rPr lang="en-GB" sz="1035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before submitting your story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795B1BD-706A-0F40-8780-DB258AA8003A}"/>
              </a:ext>
            </a:extLst>
          </p:cNvPr>
          <p:cNvSpPr>
            <a:spLocks noChangeAspect="1"/>
          </p:cNvSpPr>
          <p:nvPr/>
        </p:nvSpPr>
        <p:spPr>
          <a:xfrm>
            <a:off x="540692" y="2963819"/>
            <a:ext cx="1237092" cy="86661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23" tIns="62123" rIns="62123" bIns="62123" rtlCol="0" anchor="ctr"/>
          <a:lstStyle/>
          <a:p>
            <a:pPr algn="ctr"/>
            <a:r>
              <a:rPr lang="en-GB" sz="1035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Is it about a specific activity, project or programme?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5E4043B-5B2C-A14F-BF18-D5C072F47746}"/>
              </a:ext>
            </a:extLst>
          </p:cNvPr>
          <p:cNvSpPr>
            <a:spLocks noChangeAspect="1"/>
          </p:cNvSpPr>
          <p:nvPr/>
        </p:nvSpPr>
        <p:spPr>
          <a:xfrm>
            <a:off x="1938620" y="2963819"/>
            <a:ext cx="1237092" cy="86661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23" tIns="62123" rIns="62123" bIns="62123" rtlCol="0" anchor="ctr"/>
          <a:lstStyle/>
          <a:p>
            <a:pPr algn="ctr"/>
            <a:r>
              <a:rPr lang="en-GB" sz="1035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Has it been done by a library or in partnership with a library?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C406D99-7B6B-1B44-BB5C-60E2D0CD4EF6}"/>
              </a:ext>
            </a:extLst>
          </p:cNvPr>
          <p:cNvSpPr>
            <a:spLocks noChangeAspect="1"/>
          </p:cNvSpPr>
          <p:nvPr/>
        </p:nvSpPr>
        <p:spPr>
          <a:xfrm>
            <a:off x="3336547" y="2963819"/>
            <a:ext cx="1237092" cy="86661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23" tIns="62123" rIns="62123" bIns="62123" rtlCol="0" anchor="ctr"/>
          <a:lstStyle/>
          <a:p>
            <a:pPr algn="ctr"/>
            <a:r>
              <a:rPr lang="en-GB" sz="1035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Does it improve the lives of library users and/or communities?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FAE9E82-FCFA-3F40-9860-C9CB865C859D}"/>
              </a:ext>
            </a:extLst>
          </p:cNvPr>
          <p:cNvSpPr>
            <a:spLocks noChangeAspect="1"/>
          </p:cNvSpPr>
          <p:nvPr/>
        </p:nvSpPr>
        <p:spPr>
          <a:xfrm>
            <a:off x="4734475" y="2963819"/>
            <a:ext cx="1237092" cy="86661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23" tIns="62123" rIns="62123" bIns="62123" rtlCol="0" anchor="ctr"/>
          <a:lstStyle/>
          <a:p>
            <a:pPr algn="ctr"/>
            <a:r>
              <a:rPr lang="en-GB" sz="1035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Can you explain clearly </a:t>
            </a:r>
            <a:r>
              <a:rPr lang="en-GB" sz="1035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WHY</a:t>
            </a:r>
            <a:r>
              <a:rPr lang="en-GB" sz="1035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 you did this?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562DE2E-64AA-684A-B886-7E04607C73D2}"/>
              </a:ext>
            </a:extLst>
          </p:cNvPr>
          <p:cNvSpPr>
            <a:spLocks noChangeAspect="1"/>
          </p:cNvSpPr>
          <p:nvPr/>
        </p:nvSpPr>
        <p:spPr>
          <a:xfrm>
            <a:off x="6132403" y="2963819"/>
            <a:ext cx="1237092" cy="86661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23" tIns="62123" rIns="62123" bIns="62123" rtlCol="0" anchor="ctr"/>
          <a:lstStyle/>
          <a:p>
            <a:pPr algn="ctr"/>
            <a:r>
              <a:rPr lang="en-GB" sz="1035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Can you provide details about </a:t>
            </a:r>
            <a:r>
              <a:rPr lang="en-GB" sz="1035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WHAT</a:t>
            </a:r>
            <a:r>
              <a:rPr lang="en-GB" sz="1035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 you did, and how and when you did it?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79F52BB-99E4-6343-8106-67A8F881E592}"/>
              </a:ext>
            </a:extLst>
          </p:cNvPr>
          <p:cNvSpPr>
            <a:spLocks noChangeAspect="1"/>
          </p:cNvSpPr>
          <p:nvPr/>
        </p:nvSpPr>
        <p:spPr>
          <a:xfrm>
            <a:off x="7530330" y="2963819"/>
            <a:ext cx="1237092" cy="86661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23" tIns="62123" rIns="62123" bIns="62123" rtlCol="0" anchor="ctr"/>
          <a:lstStyle/>
          <a:p>
            <a:pPr algn="ctr"/>
            <a:r>
              <a:rPr lang="en-GB" sz="1035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Have you evaluated the </a:t>
            </a:r>
            <a:r>
              <a:rPr lang="en-GB" sz="1035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IMPACT</a:t>
            </a:r>
            <a:r>
              <a:rPr lang="en-GB" sz="1035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 on users' lives and communities?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9C611025-0742-4448-9CC5-E217D921EE68}"/>
              </a:ext>
            </a:extLst>
          </p:cNvPr>
          <p:cNvSpPr>
            <a:spLocks noChangeAspect="1"/>
          </p:cNvSpPr>
          <p:nvPr/>
        </p:nvSpPr>
        <p:spPr>
          <a:xfrm>
            <a:off x="8928257" y="2963819"/>
            <a:ext cx="1237092" cy="86661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23" tIns="62123" rIns="62123" bIns="62123" rtlCol="0" anchor="ctr"/>
          <a:lstStyle/>
          <a:p>
            <a:pPr algn="ctr"/>
            <a:r>
              <a:rPr lang="en-GB" sz="1138" b="1" dirty="0">
                <a:solidFill>
                  <a:schemeClr val="accent6">
                    <a:lumMod val="75000"/>
                  </a:schemeClr>
                </a:solidFill>
                <a:latin typeface="Franklin Gothic Demi" panose="020B06030201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Prepare to submit your SDG Story!</a:t>
            </a:r>
            <a:endParaRPr lang="en-GB" sz="1138" b="1" dirty="0">
              <a:solidFill>
                <a:schemeClr val="accent6">
                  <a:lumMod val="75000"/>
                </a:schemeClr>
              </a:solidFill>
              <a:latin typeface="Franklin Gothic Demi" panose="020B0603020102020204" pitchFamily="34" charset="0"/>
            </a:endParaRP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AE9C02C3-4B10-D946-8A80-3369B7FC8ED8}"/>
              </a:ext>
            </a:extLst>
          </p:cNvPr>
          <p:cNvSpPr/>
          <p:nvPr/>
        </p:nvSpPr>
        <p:spPr>
          <a:xfrm>
            <a:off x="1762721" y="3242124"/>
            <a:ext cx="234373" cy="30999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061" tIns="31061" rIns="31061" bIns="31061" rtlCol="0" anchor="ctr" anchorCtr="0"/>
          <a:lstStyle/>
          <a:p>
            <a:pPr algn="ctr"/>
            <a:r>
              <a:rPr lang="en-GB" sz="651" b="1" dirty="0">
                <a:solidFill>
                  <a:schemeClr val="tx1"/>
                </a:solidFill>
                <a:latin typeface="Franklin Gothic Demi" panose="020B0603020102020204" pitchFamily="34" charset="0"/>
              </a:rPr>
              <a:t>Y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ECEA7A7C-8158-8C48-AB1C-5C2EC2E7E8D5}"/>
              </a:ext>
            </a:extLst>
          </p:cNvPr>
          <p:cNvSpPr/>
          <p:nvPr/>
        </p:nvSpPr>
        <p:spPr>
          <a:xfrm rot="5400000">
            <a:off x="1030594" y="3804077"/>
            <a:ext cx="257291" cy="30999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31061" tIns="31061" rIns="31061" bIns="31061" rtlCol="0" anchor="ctr" anchorCtr="0"/>
          <a:lstStyle/>
          <a:p>
            <a:pPr algn="ctr"/>
            <a:r>
              <a:rPr lang="en-GB" sz="651" dirty="0">
                <a:solidFill>
                  <a:schemeClr val="tx1"/>
                </a:solidFill>
                <a:latin typeface="Franklin Gothic Demi" panose="020B0603020102020204" pitchFamily="34" charset="0"/>
              </a:rPr>
              <a:t>N</a:t>
            </a: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719EF667-9F7A-7143-AAA3-928020ABDC7F}"/>
              </a:ext>
            </a:extLst>
          </p:cNvPr>
          <p:cNvSpPr/>
          <p:nvPr/>
        </p:nvSpPr>
        <p:spPr>
          <a:xfrm>
            <a:off x="3175714" y="3242124"/>
            <a:ext cx="234373" cy="30999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061" tIns="31061" rIns="31061" bIns="31061" rtlCol="0" anchor="ctr" anchorCtr="0"/>
          <a:lstStyle/>
          <a:p>
            <a:pPr algn="ctr"/>
            <a:r>
              <a:rPr lang="en-GB" sz="651" b="1" dirty="0">
                <a:solidFill>
                  <a:schemeClr val="tx1"/>
                </a:solidFill>
                <a:latin typeface="Franklin Gothic Demi" panose="020B0603020102020204" pitchFamily="34" charset="0"/>
              </a:rPr>
              <a:t>Y</a:t>
            </a: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3D77BA3A-7041-8B43-A35C-813A016EFFC3}"/>
              </a:ext>
            </a:extLst>
          </p:cNvPr>
          <p:cNvSpPr/>
          <p:nvPr/>
        </p:nvSpPr>
        <p:spPr>
          <a:xfrm>
            <a:off x="8763522" y="3247527"/>
            <a:ext cx="234373" cy="30999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061" tIns="31061" rIns="31061" bIns="31061" rtlCol="0" anchor="ctr" anchorCtr="0"/>
          <a:lstStyle/>
          <a:p>
            <a:pPr algn="ctr"/>
            <a:r>
              <a:rPr lang="en-GB" sz="651" b="1" dirty="0">
                <a:solidFill>
                  <a:schemeClr val="bg1"/>
                </a:solidFill>
                <a:latin typeface="Franklin Gothic Demi" panose="020B0603020102020204" pitchFamily="34" charset="0"/>
              </a:rPr>
              <a:t>Y</a:t>
            </a: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2B194396-A8C9-4742-B275-E4BBF9F12EDA}"/>
              </a:ext>
            </a:extLst>
          </p:cNvPr>
          <p:cNvSpPr/>
          <p:nvPr/>
        </p:nvSpPr>
        <p:spPr>
          <a:xfrm rot="5400000">
            <a:off x="2426302" y="3804078"/>
            <a:ext cx="257294" cy="30999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31061" tIns="31061" rIns="31061" bIns="31061" rtlCol="0" anchor="ctr" anchorCtr="0"/>
          <a:lstStyle/>
          <a:p>
            <a:pPr algn="ctr"/>
            <a:r>
              <a:rPr lang="en-GB" sz="651" dirty="0">
                <a:solidFill>
                  <a:schemeClr val="tx1"/>
                </a:solidFill>
                <a:latin typeface="Franklin Gothic Demi" panose="020B0603020102020204" pitchFamily="34" charset="0"/>
              </a:rPr>
              <a:t>N</a:t>
            </a: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2F8982A1-1DB8-B540-9A7C-4D99C28F4376}"/>
              </a:ext>
            </a:extLst>
          </p:cNvPr>
          <p:cNvSpPr/>
          <p:nvPr/>
        </p:nvSpPr>
        <p:spPr>
          <a:xfrm rot="5400000">
            <a:off x="3824230" y="3804077"/>
            <a:ext cx="257292" cy="30999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31061" tIns="31061" rIns="31061" bIns="31061" rtlCol="0" anchor="ctr" anchorCtr="0"/>
          <a:lstStyle/>
          <a:p>
            <a:pPr algn="ctr"/>
            <a:r>
              <a:rPr lang="en-GB" sz="651" dirty="0">
                <a:solidFill>
                  <a:schemeClr val="tx1"/>
                </a:solidFill>
                <a:latin typeface="Franklin Gothic Demi" panose="020B0603020102020204" pitchFamily="34" charset="0"/>
              </a:rPr>
              <a:t>N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BE9F94A7-EBEF-2F40-B6F3-D99023EE6917}"/>
              </a:ext>
            </a:extLst>
          </p:cNvPr>
          <p:cNvSpPr>
            <a:spLocks/>
          </p:cNvSpPr>
          <p:nvPr/>
        </p:nvSpPr>
        <p:spPr>
          <a:xfrm>
            <a:off x="532324" y="4704821"/>
            <a:ext cx="2516496" cy="4348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23" tIns="62123" rIns="62123" bIns="62123" rtlCol="0" anchor="ctr"/>
          <a:lstStyle/>
          <a:p>
            <a:pPr algn="ctr"/>
            <a:r>
              <a:rPr lang="en-GB" sz="1035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Is it about the IFLA International Advocacy Programme or library advocacy?</a:t>
            </a:r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76B63C16-CE39-8049-B679-29F1AE302B18}"/>
              </a:ext>
            </a:extLst>
          </p:cNvPr>
          <p:cNvSpPr/>
          <p:nvPr/>
        </p:nvSpPr>
        <p:spPr>
          <a:xfrm rot="5400000">
            <a:off x="5222158" y="3794168"/>
            <a:ext cx="257293" cy="30999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31061" tIns="31061" rIns="31061" bIns="31061" rtlCol="0" anchor="ctr" anchorCtr="0"/>
          <a:lstStyle/>
          <a:p>
            <a:pPr algn="ctr"/>
            <a:r>
              <a:rPr lang="en-GB" sz="651" dirty="0">
                <a:solidFill>
                  <a:schemeClr val="bg1"/>
                </a:solidFill>
                <a:latin typeface="Franklin Gothic Demi" panose="020B0603020102020204" pitchFamily="34" charset="0"/>
              </a:rPr>
              <a:t>N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57AD5A0-4730-4440-AB74-2406674DE9CE}"/>
              </a:ext>
            </a:extLst>
          </p:cNvPr>
          <p:cNvSpPr>
            <a:spLocks/>
          </p:cNvSpPr>
          <p:nvPr/>
        </p:nvSpPr>
        <p:spPr>
          <a:xfrm>
            <a:off x="536507" y="5356097"/>
            <a:ext cx="2508128" cy="41879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23" tIns="62123" rIns="62123" bIns="62123" rtlCol="0" anchor="ctr"/>
          <a:lstStyle/>
          <a:p>
            <a:pPr algn="ctr"/>
            <a:r>
              <a:rPr lang="en-GB" sz="1035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Share your story with a relevant audience through other channels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B53092C8-C482-0E46-B563-E90C66A47744}"/>
              </a:ext>
            </a:extLst>
          </p:cNvPr>
          <p:cNvSpPr>
            <a:spLocks/>
          </p:cNvSpPr>
          <p:nvPr/>
        </p:nvSpPr>
        <p:spPr>
          <a:xfrm>
            <a:off x="3283529" y="4697039"/>
            <a:ext cx="1281745" cy="4348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23" tIns="62123" rIns="62123" bIns="62123" rtlCol="0" anchor="ctr"/>
          <a:lstStyle/>
          <a:p>
            <a:pPr algn="ctr"/>
            <a:r>
              <a:rPr lang="en-GB" sz="1035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Get in touch with DA2I@ifla.org</a:t>
            </a:r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D489F5A9-23B3-B94F-AF18-8A5E33F07360}"/>
              </a:ext>
            </a:extLst>
          </p:cNvPr>
          <p:cNvSpPr/>
          <p:nvPr/>
        </p:nvSpPr>
        <p:spPr>
          <a:xfrm>
            <a:off x="3049156" y="4759466"/>
            <a:ext cx="287391" cy="30999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061" tIns="31061" rIns="31061" bIns="31061" rtlCol="0" anchor="ctr" anchorCtr="0"/>
          <a:lstStyle/>
          <a:p>
            <a:pPr algn="ctr"/>
            <a:r>
              <a:rPr lang="en-GB" sz="651" dirty="0">
                <a:solidFill>
                  <a:schemeClr val="tx1"/>
                </a:solidFill>
                <a:latin typeface="Franklin Gothic Demi" panose="020B0603020102020204" pitchFamily="34" charset="0"/>
              </a:rPr>
              <a:t>Y</a:t>
            </a:r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7C5E0658-2B36-3146-926C-1093E4EF0C46}"/>
              </a:ext>
            </a:extLst>
          </p:cNvPr>
          <p:cNvSpPr/>
          <p:nvPr/>
        </p:nvSpPr>
        <p:spPr>
          <a:xfrm>
            <a:off x="5967134" y="3242124"/>
            <a:ext cx="234373" cy="30999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061" tIns="31061" rIns="31061" bIns="31061" rtlCol="0" anchor="ctr" anchorCtr="0"/>
          <a:lstStyle/>
          <a:p>
            <a:pPr algn="ctr"/>
            <a:r>
              <a:rPr lang="en-GB" sz="651" b="1" dirty="0">
                <a:solidFill>
                  <a:schemeClr val="bg1"/>
                </a:solidFill>
                <a:latin typeface="Franklin Gothic Demi" panose="020B0603020102020204" pitchFamily="34" charset="0"/>
              </a:rPr>
              <a:t>Y</a:t>
            </a:r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D822619A-D735-CE40-ABAD-2253A7581E97}"/>
              </a:ext>
            </a:extLst>
          </p:cNvPr>
          <p:cNvSpPr/>
          <p:nvPr/>
        </p:nvSpPr>
        <p:spPr>
          <a:xfrm>
            <a:off x="7365596" y="3242124"/>
            <a:ext cx="234373" cy="30999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061" tIns="31061" rIns="31061" bIns="31061" rtlCol="0" anchor="ctr" anchorCtr="0"/>
          <a:lstStyle/>
          <a:p>
            <a:pPr algn="ctr"/>
            <a:r>
              <a:rPr lang="en-GB" sz="651" b="1" dirty="0">
                <a:solidFill>
                  <a:schemeClr val="bg1"/>
                </a:solidFill>
                <a:latin typeface="Franklin Gothic Demi" panose="020B0603020102020204" pitchFamily="34" charset="0"/>
              </a:rPr>
              <a:t>Y</a:t>
            </a:r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5AE509A7-85D5-E648-8062-A006B0BB7ED1}"/>
              </a:ext>
            </a:extLst>
          </p:cNvPr>
          <p:cNvSpPr/>
          <p:nvPr/>
        </p:nvSpPr>
        <p:spPr>
          <a:xfrm>
            <a:off x="4565274" y="3247251"/>
            <a:ext cx="234373" cy="30999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061" tIns="31061" rIns="31061" bIns="31061" rtlCol="0" anchor="ctr" anchorCtr="0"/>
          <a:lstStyle/>
          <a:p>
            <a:pPr algn="ctr"/>
            <a:r>
              <a:rPr lang="en-GB" sz="651" b="1" dirty="0">
                <a:solidFill>
                  <a:schemeClr val="bg1"/>
                </a:solidFill>
                <a:latin typeface="Franklin Gothic Demi" panose="020B0603020102020204" pitchFamily="34" charset="0"/>
              </a:rPr>
              <a:t>Y</a:t>
            </a:r>
          </a:p>
        </p:txBody>
      </p:sp>
      <p:sp>
        <p:nvSpPr>
          <p:cNvPr id="36" name="Right Arrow 35">
            <a:extLst>
              <a:ext uri="{FF2B5EF4-FFF2-40B4-BE49-F238E27FC236}">
                <a16:creationId xmlns:a16="http://schemas.microsoft.com/office/drawing/2014/main" id="{22B6E53D-4F73-7442-9B78-FED3B347A190}"/>
              </a:ext>
            </a:extLst>
          </p:cNvPr>
          <p:cNvSpPr/>
          <p:nvPr/>
        </p:nvSpPr>
        <p:spPr>
          <a:xfrm rot="5400000">
            <a:off x="8022964" y="3799125"/>
            <a:ext cx="247386" cy="30999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31061" tIns="31061" rIns="31061" bIns="31061" rtlCol="0" anchor="ctr" anchorCtr="0"/>
          <a:lstStyle/>
          <a:p>
            <a:pPr algn="ctr"/>
            <a:r>
              <a:rPr lang="en-GB" sz="651" dirty="0">
                <a:solidFill>
                  <a:schemeClr val="bg1"/>
                </a:solidFill>
                <a:latin typeface="Franklin Gothic Demi" panose="020B0603020102020204" pitchFamily="34" charset="0"/>
              </a:rPr>
              <a:t>N</a:t>
            </a:r>
          </a:p>
        </p:txBody>
      </p:sp>
      <p:sp>
        <p:nvSpPr>
          <p:cNvPr id="37" name="Right Arrow 36">
            <a:extLst>
              <a:ext uri="{FF2B5EF4-FFF2-40B4-BE49-F238E27FC236}">
                <a16:creationId xmlns:a16="http://schemas.microsoft.com/office/drawing/2014/main" id="{04082E83-041D-914F-8BCF-031DC01849C5}"/>
              </a:ext>
            </a:extLst>
          </p:cNvPr>
          <p:cNvSpPr/>
          <p:nvPr/>
        </p:nvSpPr>
        <p:spPr>
          <a:xfrm rot="5400000">
            <a:off x="6611717" y="3804079"/>
            <a:ext cx="257293" cy="30999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31061" tIns="31061" rIns="31061" bIns="31061" rtlCol="0" anchor="ctr" anchorCtr="0"/>
          <a:lstStyle/>
          <a:p>
            <a:pPr algn="ctr"/>
            <a:r>
              <a:rPr lang="en-GB" sz="651" dirty="0">
                <a:solidFill>
                  <a:schemeClr val="bg1"/>
                </a:solidFill>
                <a:latin typeface="Franklin Gothic Demi" panose="020B0603020102020204" pitchFamily="34" charset="0"/>
              </a:rPr>
              <a:t>N</a:t>
            </a:r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A2052ADE-1FD1-1A48-8ECC-CA6299EF18BC}"/>
              </a:ext>
            </a:extLst>
          </p:cNvPr>
          <p:cNvSpPr/>
          <p:nvPr/>
        </p:nvSpPr>
        <p:spPr>
          <a:xfrm rot="5400000">
            <a:off x="1025832" y="4451569"/>
            <a:ext cx="257294" cy="30999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1061" tIns="31061" rIns="31061" bIns="31061" rtlCol="0" anchor="ctr" anchorCtr="0"/>
          <a:lstStyle/>
          <a:p>
            <a:pPr algn="ctr"/>
            <a:endParaRPr lang="en-GB" sz="604">
              <a:solidFill>
                <a:schemeClr val="tx1"/>
              </a:solidFill>
              <a:latin typeface="Franklin Gothic Demi" panose="020B06030201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5D6EBA-9C1D-DC4C-A141-6CBEA7F3BF13}"/>
              </a:ext>
            </a:extLst>
          </p:cNvPr>
          <p:cNvSpPr/>
          <p:nvPr/>
        </p:nvSpPr>
        <p:spPr>
          <a:xfrm>
            <a:off x="4734475" y="1871843"/>
            <a:ext cx="1242450" cy="8697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49" dirty="0">
                <a:solidFill>
                  <a:schemeClr val="tx1"/>
                </a:solidFill>
                <a:latin typeface="Franklin Gothic Book" panose="020B0503020102020204" pitchFamily="34" charset="0"/>
              </a:rPr>
              <a:t>‘WHY’ is about your community and target group, and their needs. Explain the situation and include demographic and socio-economic characteristics.*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66BB5AB-AFBD-8045-A814-0A74FDD45A14}"/>
              </a:ext>
            </a:extLst>
          </p:cNvPr>
          <p:cNvSpPr/>
          <p:nvPr/>
        </p:nvSpPr>
        <p:spPr>
          <a:xfrm>
            <a:off x="6132401" y="1871848"/>
            <a:ext cx="1242450" cy="8697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49" dirty="0">
                <a:solidFill>
                  <a:schemeClr val="tx1"/>
                </a:solidFill>
                <a:latin typeface="Franklin Gothic Book" panose="020B0503020102020204" pitchFamily="34" charset="0"/>
              </a:rPr>
              <a:t>‘WHAT’ is about your library activity, project or programme. Describe what you did, when and how it was done, and who was involved. Remember to include statistics.*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2EB1AA8-62D1-4A46-A081-513C63818759}"/>
              </a:ext>
            </a:extLst>
          </p:cNvPr>
          <p:cNvSpPr/>
          <p:nvPr/>
        </p:nvSpPr>
        <p:spPr>
          <a:xfrm>
            <a:off x="7526429" y="1871848"/>
            <a:ext cx="1237092" cy="8697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49" dirty="0">
                <a:solidFill>
                  <a:schemeClr val="tx1"/>
                </a:solidFill>
                <a:latin typeface="Franklin Gothic Book"/>
              </a:rPr>
              <a:t>‘IMPACT’ is about change and outcomes for people. Include proven results, data and testimonials that illustrate a positive change in the community and people’s lives.*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5DAC96B6-52BF-C14F-9686-A35967AA37A7}"/>
              </a:ext>
            </a:extLst>
          </p:cNvPr>
          <p:cNvSpPr>
            <a:spLocks/>
          </p:cNvSpPr>
          <p:nvPr/>
        </p:nvSpPr>
        <p:spPr>
          <a:xfrm>
            <a:off x="526174" y="2306705"/>
            <a:ext cx="1237092" cy="43485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23" tIns="62123" rIns="62123" bIns="62123" rtlCol="0" anchor="ctr"/>
          <a:lstStyle/>
          <a:p>
            <a:pPr algn="ctr"/>
            <a:r>
              <a:rPr lang="en-GB" sz="1208" b="1" dirty="0">
                <a:solidFill>
                  <a:schemeClr val="bg1"/>
                </a:solidFill>
                <a:latin typeface="Franklin Gothic Demi" panose="020B0603020102020204" pitchFamily="34" charset="0"/>
              </a:rPr>
              <a:t>I have a story </a:t>
            </a:r>
            <a:br>
              <a:rPr lang="en-GB" sz="1208" b="1" dirty="0">
                <a:solidFill>
                  <a:schemeClr val="bg1"/>
                </a:solidFill>
                <a:latin typeface="Franklin Gothic Demi" panose="020B0603020102020204" pitchFamily="34" charset="0"/>
              </a:rPr>
            </a:br>
            <a:r>
              <a:rPr lang="en-GB" sz="1208" b="1" dirty="0">
                <a:solidFill>
                  <a:schemeClr val="bg1"/>
                </a:solidFill>
                <a:latin typeface="Franklin Gothic Demi" panose="020B0603020102020204" pitchFamily="34" charset="0"/>
              </a:rPr>
              <a:t>to tell</a:t>
            </a:r>
          </a:p>
        </p:txBody>
      </p:sp>
      <p:sp>
        <p:nvSpPr>
          <p:cNvPr id="48" name="Right Arrow 47">
            <a:extLst>
              <a:ext uri="{FF2B5EF4-FFF2-40B4-BE49-F238E27FC236}">
                <a16:creationId xmlns:a16="http://schemas.microsoft.com/office/drawing/2014/main" id="{578EBC8F-414C-E445-869E-4FAB4F0BFB19}"/>
              </a:ext>
            </a:extLst>
          </p:cNvPr>
          <p:cNvSpPr/>
          <p:nvPr/>
        </p:nvSpPr>
        <p:spPr>
          <a:xfrm rot="5400000">
            <a:off x="1030595" y="2715208"/>
            <a:ext cx="257289" cy="30999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31061" tIns="31061" rIns="31061" bIns="31061" rtlCol="0" anchor="ctr" anchorCtr="0"/>
          <a:lstStyle/>
          <a:p>
            <a:pPr algn="ctr"/>
            <a:endParaRPr lang="en-GB" sz="604" b="1">
              <a:solidFill>
                <a:schemeClr val="tx1"/>
              </a:solidFill>
              <a:latin typeface="Franklin Gothic Demi" panose="020B06030201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05F31D7-53B5-4E45-9F94-B84F97F4693B}"/>
              </a:ext>
            </a:extLst>
          </p:cNvPr>
          <p:cNvSpPr txBox="1"/>
          <p:nvPr/>
        </p:nvSpPr>
        <p:spPr>
          <a:xfrm>
            <a:off x="2709946" y="533877"/>
            <a:ext cx="7291188" cy="92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17"/>
              </a:spcAft>
            </a:pPr>
            <a:r>
              <a:rPr lang="en-GB" sz="1595" dirty="0">
                <a:latin typeface="Franklin Gothic Medium" panose="020B0603020102020204" pitchFamily="34" charset="0"/>
              </a:rPr>
              <a:t>How to know if you are ready to submit your story to the Library Map of the World</a:t>
            </a:r>
          </a:p>
          <a:p>
            <a:r>
              <a:rPr lang="en-GB" sz="949" dirty="0">
                <a:latin typeface="Franklin Gothic Book" panose="020B0503020102020204" pitchFamily="34" charset="0"/>
              </a:rPr>
              <a:t>An SDG Story is a narrative about an activity, project or programme, implemented by a library or in partnership with a library, to the benefit of library users and communities. It addresses a problem or challenge, and contributes to local, regional or national development needs. </a:t>
            </a:r>
          </a:p>
          <a:p>
            <a:pPr>
              <a:spcBef>
                <a:spcPts val="517"/>
              </a:spcBef>
            </a:pPr>
            <a:r>
              <a:rPr lang="en-GB" sz="1084" dirty="0">
                <a:latin typeface="Franklin Gothic Medium" panose="020B0603020102020204" pitchFamily="34" charset="0"/>
              </a:rPr>
              <a:t>Does your story fit the criteria? Answer </a:t>
            </a:r>
            <a:r>
              <a:rPr lang="en-GB" sz="1084" b="1" dirty="0">
                <a:solidFill>
                  <a:schemeClr val="accent6">
                    <a:lumMod val="75000"/>
                  </a:schemeClr>
                </a:solidFill>
                <a:latin typeface="Franklin Gothic Demi" panose="020B0603020102020204" pitchFamily="34" charset="0"/>
              </a:rPr>
              <a:t>Y</a:t>
            </a:r>
            <a:r>
              <a:rPr lang="en-GB" sz="1084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es</a:t>
            </a:r>
            <a:r>
              <a:rPr lang="en-GB" sz="1084" dirty="0">
                <a:latin typeface="Franklin Gothic Medium" panose="020B0603020102020204" pitchFamily="34" charset="0"/>
              </a:rPr>
              <a:t> or </a:t>
            </a:r>
            <a:r>
              <a:rPr lang="en-GB" sz="1084" b="1" dirty="0">
                <a:solidFill>
                  <a:schemeClr val="accent2">
                    <a:lumMod val="75000"/>
                  </a:schemeClr>
                </a:solidFill>
                <a:latin typeface="Franklin Gothic Demi" panose="020B0603020102020204" pitchFamily="34" charset="0"/>
              </a:rPr>
              <a:t>N</a:t>
            </a:r>
            <a:r>
              <a:rPr lang="en-GB" sz="1084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o</a:t>
            </a:r>
            <a:r>
              <a:rPr lang="en-GB" sz="1084" dirty="0">
                <a:latin typeface="Franklin Gothic Medium" panose="020B0603020102020204" pitchFamily="34" charset="0"/>
              </a:rPr>
              <a:t> to the questions below: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BA00149C-4B8F-AB41-A07D-2B8D3E6C7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361" y="6678484"/>
            <a:ext cx="1592876" cy="373157"/>
          </a:xfrm>
          <a:prstGeom prst="rect">
            <a:avLst/>
          </a:prstGeom>
        </p:spPr>
      </p:pic>
      <p:pic>
        <p:nvPicPr>
          <p:cNvPr id="53" name="Picture 5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BDD0E9F-6F89-1947-8B06-D13441A353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5664" y="6678484"/>
            <a:ext cx="373157" cy="373157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0A9C06C7-8E4F-F046-B271-140D5A1D64E9}"/>
              </a:ext>
            </a:extLst>
          </p:cNvPr>
          <p:cNvSpPr txBox="1"/>
          <p:nvPr/>
        </p:nvSpPr>
        <p:spPr>
          <a:xfrm>
            <a:off x="5825704" y="6636935"/>
            <a:ext cx="4416850" cy="5557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381" b="1" dirty="0">
                <a:solidFill>
                  <a:schemeClr val="accent3">
                    <a:lumMod val="75000"/>
                  </a:schemeClr>
                </a:solidFill>
                <a:hlinkClick r:id="rId6"/>
              </a:rPr>
              <a:t>librarymap@ifla.org</a:t>
            </a:r>
            <a:r>
              <a:rPr lang="en-GB" sz="1381" dirty="0">
                <a:solidFill>
                  <a:schemeClr val="accent3">
                    <a:lumMod val="75000"/>
                  </a:schemeClr>
                </a:solidFill>
              </a:rPr>
              <a:t> | </a:t>
            </a:r>
            <a:r>
              <a:rPr lang="en-GB" sz="1381" b="1" dirty="0">
                <a:solidFill>
                  <a:schemeClr val="accent6">
                    <a:lumMod val="75000"/>
                  </a:schemeClr>
                </a:solidFill>
                <a:hlinkClick r:id="rId7"/>
              </a:rPr>
              <a:t>librarymap.ifla.org/stories</a:t>
            </a:r>
            <a:endParaRPr lang="en-GB" sz="1381" b="1" dirty="0">
              <a:solidFill>
                <a:schemeClr val="accent6">
                  <a:lumMod val="75000"/>
                </a:schemeClr>
              </a:solidFill>
            </a:endParaRPr>
          </a:p>
          <a:p>
            <a:pPr algn="r">
              <a:spcBef>
                <a:spcPts val="295"/>
              </a:spcBef>
            </a:pPr>
            <a:r>
              <a:rPr lang="en-GB" sz="1381" dirty="0">
                <a:solidFill>
                  <a:schemeClr val="accent3">
                    <a:lumMod val="75000"/>
                  </a:schemeClr>
                </a:solidFill>
              </a:rPr>
              <a:t>#</a:t>
            </a:r>
            <a:r>
              <a:rPr lang="en-GB" sz="1381" dirty="0" err="1">
                <a:solidFill>
                  <a:schemeClr val="accent3">
                    <a:lumMod val="75000"/>
                  </a:schemeClr>
                </a:solidFill>
              </a:rPr>
              <a:t>WorldLibraryMap</a:t>
            </a:r>
            <a:r>
              <a:rPr lang="en-GB" sz="1381" dirty="0">
                <a:solidFill>
                  <a:schemeClr val="accent3">
                    <a:lumMod val="75000"/>
                  </a:schemeClr>
                </a:solidFill>
              </a:rPr>
              <a:t>   #SDGs   #StoriesThatMatter   #Lib4Dev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29D2FDA-2A75-AC41-AFAD-E4003C95CA91}"/>
              </a:ext>
            </a:extLst>
          </p:cNvPr>
          <p:cNvCxnSpPr>
            <a:cxnSpLocks/>
          </p:cNvCxnSpPr>
          <p:nvPr/>
        </p:nvCxnSpPr>
        <p:spPr>
          <a:xfrm flipH="1">
            <a:off x="2399954" y="6679005"/>
            <a:ext cx="1" cy="3763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0B1FBC89-5F18-1F4F-93B8-89AA9ADD0B80}"/>
              </a:ext>
            </a:extLst>
          </p:cNvPr>
          <p:cNvSpPr/>
          <p:nvPr/>
        </p:nvSpPr>
        <p:spPr>
          <a:xfrm>
            <a:off x="5118638" y="5922692"/>
            <a:ext cx="5430877" cy="119517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r>
              <a:rPr lang="en-GB" sz="777" dirty="0">
                <a:solidFill>
                  <a:schemeClr val="tx1"/>
                </a:solidFill>
                <a:latin typeface="Franklin Gothic Book" panose="020B0503020102020204" pitchFamily="34" charset="0"/>
              </a:rPr>
              <a:t>*Learn more about storytelling in </a:t>
            </a:r>
            <a:r>
              <a:rPr lang="en-GB" sz="777" i="1" dirty="0">
                <a:solidFill>
                  <a:schemeClr val="tx1"/>
                </a:solidFill>
                <a:latin typeface="Franklin Gothic Book" panose="020B0503020102020204" pitchFamily="34" charset="0"/>
                <a:hlinkClick r:id="rId8"/>
              </a:rPr>
              <a:t>Libraries and the Sustainable Development Goals: a Storytelling Manual</a:t>
            </a:r>
            <a:r>
              <a:rPr lang="en-GB" sz="777" i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 </a:t>
            </a:r>
            <a:r>
              <a:rPr lang="en-GB" sz="777" dirty="0">
                <a:solidFill>
                  <a:schemeClr val="tx1"/>
                </a:solidFill>
                <a:latin typeface="Franklin Gothic Book" panose="020B0503020102020204" pitchFamily="34" charset="0"/>
              </a:rPr>
              <a:t>pages 11 - 12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578186-F0EC-364D-A87E-8E23FAAC1661}"/>
              </a:ext>
            </a:extLst>
          </p:cNvPr>
          <p:cNvSpPr txBox="1"/>
          <p:nvPr/>
        </p:nvSpPr>
        <p:spPr>
          <a:xfrm>
            <a:off x="455713" y="586242"/>
            <a:ext cx="2151706" cy="94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69"/>
              </a:lnSpc>
            </a:pPr>
            <a:r>
              <a:rPr lang="en-US" sz="2385" b="1" dirty="0">
                <a:solidFill>
                  <a:schemeClr val="accent6">
                    <a:lumMod val="75000"/>
                  </a:schemeClr>
                </a:solidFill>
                <a:latin typeface="Franklin Gothic Demi" panose="020B0603020102020204" pitchFamily="34" charset="0"/>
              </a:rPr>
              <a:t>SDG </a:t>
            </a:r>
          </a:p>
          <a:p>
            <a:pPr>
              <a:lnSpc>
                <a:spcPts val="2169"/>
              </a:lnSpc>
            </a:pPr>
            <a:r>
              <a:rPr lang="en-US" sz="2385" b="1" dirty="0">
                <a:solidFill>
                  <a:schemeClr val="accent6">
                    <a:lumMod val="75000"/>
                  </a:schemeClr>
                </a:solidFill>
                <a:latin typeface="Franklin Gothic Demi" panose="020B0603020102020204" pitchFamily="34" charset="0"/>
              </a:rPr>
              <a:t>Storytelling Flowchart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0A49E8F-3463-2744-947B-0E27C11D4261}"/>
              </a:ext>
            </a:extLst>
          </p:cNvPr>
          <p:cNvCxnSpPr>
            <a:cxnSpLocks/>
          </p:cNvCxnSpPr>
          <p:nvPr/>
        </p:nvCxnSpPr>
        <p:spPr>
          <a:xfrm>
            <a:off x="2399950" y="586239"/>
            <a:ext cx="0" cy="827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ight Arrow 23">
            <a:extLst>
              <a:ext uri="{FF2B5EF4-FFF2-40B4-BE49-F238E27FC236}">
                <a16:creationId xmlns:a16="http://schemas.microsoft.com/office/drawing/2014/main" id="{A533A177-A54B-4F22-BA1B-82AB34FF4327}"/>
              </a:ext>
            </a:extLst>
          </p:cNvPr>
          <p:cNvSpPr/>
          <p:nvPr/>
        </p:nvSpPr>
        <p:spPr>
          <a:xfrm rot="5400000">
            <a:off x="1025832" y="5100726"/>
            <a:ext cx="257294" cy="30999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31061" tIns="31061" rIns="31061" bIns="31061" rtlCol="0" anchor="ctr" anchorCtr="0"/>
          <a:lstStyle/>
          <a:p>
            <a:pPr algn="ctr"/>
            <a:r>
              <a:rPr lang="en-GB" sz="651" dirty="0">
                <a:solidFill>
                  <a:schemeClr val="tx1"/>
                </a:solidFill>
                <a:latin typeface="Franklin Gothic Demi" panose="020B0603020102020204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246053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yperlin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538135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f8a0da2-ff54-4192-93a1-a6c8f5e0ea9b">
      <UserInfo>
        <DisplayName>Kristine Paberza</DisplayName>
        <AccountId>6</AccountId>
        <AccountType/>
      </UserInfo>
      <UserInfo>
        <DisplayName>Violeta Bertolini</DisplayName>
        <AccountId>19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7432C2C35E524BBCBE1C71073C9E53" ma:contentTypeVersion="10" ma:contentTypeDescription="Create a new document." ma:contentTypeScope="" ma:versionID="a265508ca05c0c7c75fa5401703e29c5">
  <xsd:schema xmlns:xsd="http://www.w3.org/2001/XMLSchema" xmlns:xs="http://www.w3.org/2001/XMLSchema" xmlns:p="http://schemas.microsoft.com/office/2006/metadata/properties" xmlns:ns2="fee85f62-17b2-4b44-9097-03f497e8a129" xmlns:ns3="df8a0da2-ff54-4192-93a1-a6c8f5e0ea9b" targetNamespace="http://schemas.microsoft.com/office/2006/metadata/properties" ma:root="true" ma:fieldsID="492419912b9a862ffa7fb5cdb3059264" ns2:_="" ns3:_="">
    <xsd:import namespace="fee85f62-17b2-4b44-9097-03f497e8a129"/>
    <xsd:import namespace="df8a0da2-ff54-4192-93a1-a6c8f5e0ea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e85f62-17b2-4b44-9097-03f497e8a1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8a0da2-ff54-4192-93a1-a6c8f5e0ea9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B0D640-9719-4A14-93BD-3FA63B8956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1C317F-9A02-440C-B7FA-22CA1BE54E7B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df8a0da2-ff54-4192-93a1-a6c8f5e0ea9b"/>
    <ds:schemaRef ds:uri="http://purl.org/dc/terms/"/>
    <ds:schemaRef ds:uri="http://schemas.openxmlformats.org/package/2006/metadata/core-properties"/>
    <ds:schemaRef ds:uri="fee85f62-17b2-4b44-9097-03f497e8a12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DBB3E37-23C3-4E14-9F49-62F2916F6D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e85f62-17b2-4b44-9097-03f497e8a129"/>
    <ds:schemaRef ds:uri="df8a0da2-ff54-4192-93a1-a6c8f5e0ea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</TotalTime>
  <Words>375</Words>
  <Application>Microsoft Office PowerPoint</Application>
  <PresentationFormat>Custom</PresentationFormat>
  <Paragraphs>40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Franklin Gothic Book</vt:lpstr>
      <vt:lpstr>Franklin Gothic Demi</vt:lpstr>
      <vt:lpstr>Franklin Gothic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SDG Storytelling Flowchart</dc:title>
  <dc:creator>May Oostrom-Kwok</dc:creator>
  <cp:lastModifiedBy>Kristine Paberza</cp:lastModifiedBy>
  <cp:revision>1</cp:revision>
  <cp:lastPrinted>2019-03-07T08:16:25Z</cp:lastPrinted>
  <dcterms:created xsi:type="dcterms:W3CDTF">2019-02-18T15:03:25Z</dcterms:created>
  <dcterms:modified xsi:type="dcterms:W3CDTF">2019-03-07T08:26:28Z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0x0101000B7432C2C35E524BBCBE1C71073C9E53</vt:lpwstr>
  </property>
  <property fmtid="{D5CDD505-2E9C-101B-9397-08002B2CF9AE}" pid="3" name="AuthorIds_UIVersion_1024">
    <vt:lpwstr>6</vt:lpwstr>
  </property>
</Properties>
</file>