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8"/>
  </p:notesMasterIdLst>
  <p:sldIdLst>
    <p:sldId id="256" r:id="rId2"/>
    <p:sldId id="258" r:id="rId3"/>
    <p:sldId id="259" r:id="rId4"/>
    <p:sldId id="257" r:id="rId5"/>
    <p:sldId id="261" r:id="rId6"/>
    <p:sldId id="260" r:id="rId7"/>
  </p:sldIdLst>
  <p:sldSz cx="9144000" cy="6858000" type="screen4x3"/>
  <p:notesSz cx="6794500" cy="99314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3F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12" autoAdjust="0"/>
  </p:normalViewPr>
  <p:slideViewPr>
    <p:cSldViewPr>
      <p:cViewPr>
        <p:scale>
          <a:sx n="72" d="100"/>
          <a:sy n="72" d="100"/>
        </p:scale>
        <p:origin x="-1104" y="-6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CAF1C7BE-F3F5-4DD8-B6B9-CD4FACC606C2}" type="datetimeFigureOut">
              <a:rPr lang="en-IE" smtClean="0"/>
              <a:t>20/02/2019</a:t>
            </a:fld>
            <a:endParaRPr lang="en-IE"/>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a:defRPr sz="1200"/>
            </a:lvl1pPr>
          </a:lstStyle>
          <a:p>
            <a:fld id="{1105B3EC-0665-4EBC-AB74-2347FB89FE93}" type="slidenum">
              <a:rPr lang="en-IE" smtClean="0"/>
              <a:t>‹#›</a:t>
            </a:fld>
            <a:endParaRPr lang="en-IE"/>
          </a:p>
        </p:txBody>
      </p:sp>
    </p:spTree>
    <p:extLst>
      <p:ext uri="{BB962C8B-B14F-4D97-AF65-F5344CB8AC3E}">
        <p14:creationId xmlns:p14="http://schemas.microsoft.com/office/powerpoint/2010/main" val="1093825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1105B3EC-0665-4EBC-AB74-2347FB89FE93}" type="slidenum">
              <a:rPr lang="en-IE" smtClean="0"/>
              <a:t>1</a:t>
            </a:fld>
            <a:endParaRPr lang="en-IE"/>
          </a:p>
        </p:txBody>
      </p:sp>
    </p:spTree>
    <p:extLst>
      <p:ext uri="{BB962C8B-B14F-4D97-AF65-F5344CB8AC3E}">
        <p14:creationId xmlns:p14="http://schemas.microsoft.com/office/powerpoint/2010/main" val="3649849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kern="1200" dirty="0" smtClean="0">
                <a:solidFill>
                  <a:schemeClr val="tx1"/>
                </a:solidFill>
                <a:effectLst/>
                <a:latin typeface="+mn-lt"/>
                <a:ea typeface="+mn-ea"/>
                <a:cs typeface="+mn-cs"/>
              </a:rPr>
              <a:t>I am going to talk a little bit about the background to the IT</a:t>
            </a:r>
            <a:r>
              <a:rPr lang="en-IE" sz="1200" kern="1200" baseline="0" dirty="0" smtClean="0">
                <a:solidFill>
                  <a:schemeClr val="tx1"/>
                </a:solidFill>
                <a:effectLst/>
                <a:latin typeface="+mn-lt"/>
                <a:ea typeface="+mn-ea"/>
                <a:cs typeface="+mn-cs"/>
              </a:rPr>
              <a:t> Tallaght</a:t>
            </a:r>
            <a:r>
              <a:rPr lang="en-IE" sz="1200" kern="1200" dirty="0" smtClean="0">
                <a:solidFill>
                  <a:schemeClr val="tx1"/>
                </a:solidFill>
                <a:effectLst/>
                <a:latin typeface="+mn-lt"/>
                <a:ea typeface="+mn-ea"/>
                <a:cs typeface="+mn-cs"/>
              </a:rPr>
              <a:t> short story competition run in conjunction with the red line book festival.</a:t>
            </a:r>
            <a:r>
              <a:rPr lang="en-IE" sz="1200" kern="1200" baseline="0" dirty="0" smtClean="0">
                <a:solidFill>
                  <a:schemeClr val="tx1"/>
                </a:solidFill>
                <a:effectLst/>
                <a:latin typeface="+mn-lt"/>
                <a:ea typeface="+mn-ea"/>
                <a:cs typeface="+mn-cs"/>
              </a:rPr>
              <a:t> </a:t>
            </a:r>
          </a:p>
          <a:p>
            <a:endParaRPr lang="en-IE"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It began around 2015 with at</a:t>
            </a:r>
            <a:r>
              <a:rPr lang="en-IE" sz="1200" kern="1200" baseline="0" dirty="0" smtClean="0">
                <a:solidFill>
                  <a:schemeClr val="tx1"/>
                </a:solidFill>
                <a:effectLst/>
                <a:latin typeface="+mn-lt"/>
                <a:ea typeface="+mn-ea"/>
                <a:cs typeface="+mn-cs"/>
              </a:rPr>
              <a:t> a red line book festival advisory committee</a:t>
            </a:r>
            <a:r>
              <a:rPr lang="en-IE" sz="1200" kern="1200" dirty="0" smtClean="0">
                <a:solidFill>
                  <a:schemeClr val="tx1"/>
                </a:solidFill>
                <a:effectLst/>
                <a:latin typeface="+mn-lt"/>
                <a:ea typeface="+mn-ea"/>
                <a:cs typeface="+mn-cs"/>
              </a:rPr>
              <a:t> with the idea of the competition being mooted.</a:t>
            </a:r>
            <a:r>
              <a:rPr lang="en-IE" sz="1200" kern="1200" baseline="0" dirty="0" smtClean="0">
                <a:solidFill>
                  <a:schemeClr val="tx1"/>
                </a:solidFill>
                <a:effectLst/>
                <a:latin typeface="+mn-lt"/>
                <a:ea typeface="+mn-ea"/>
                <a:cs typeface="+mn-cs"/>
              </a:rPr>
              <a:t> Also around this time</a:t>
            </a:r>
            <a:r>
              <a:rPr lang="en-IE" sz="1200" kern="1200" dirty="0" smtClean="0">
                <a:solidFill>
                  <a:schemeClr val="tx1"/>
                </a:solidFill>
                <a:effectLst/>
                <a:latin typeface="+mn-lt"/>
                <a:ea typeface="+mn-ea"/>
                <a:cs typeface="+mn-cs"/>
              </a:rPr>
              <a:t> a user survey had also raised this suggestion. After a discussion at the library it was decided to submit a proposal for funding what became known as ITT shorts.</a:t>
            </a:r>
          </a:p>
          <a:p>
            <a:r>
              <a:rPr lang="en-IE" sz="1200" kern="1200" dirty="0" smtClean="0">
                <a:solidFill>
                  <a:schemeClr val="tx1"/>
                </a:solidFill>
                <a:effectLst/>
                <a:latin typeface="+mn-lt"/>
                <a:ea typeface="+mn-ea"/>
                <a:cs typeface="+mn-cs"/>
              </a:rPr>
              <a:t>The proposal was submitted to the head of the humanities department and further progressed to the senior management team and signed off on by the institute president</a:t>
            </a:r>
          </a:p>
          <a:p>
            <a:r>
              <a:rPr lang="en-IE" sz="1200" kern="1200" dirty="0" smtClean="0">
                <a:solidFill>
                  <a:schemeClr val="tx1"/>
                </a:solidFill>
                <a:effectLst/>
                <a:latin typeface="+mn-lt"/>
                <a:ea typeface="+mn-ea"/>
                <a:cs typeface="+mn-cs"/>
              </a:rPr>
              <a:t>This happened in early 2016</a:t>
            </a:r>
          </a:p>
          <a:p>
            <a:r>
              <a:rPr lang="en-IE" sz="1200" kern="1200" dirty="0" smtClean="0">
                <a:solidFill>
                  <a:schemeClr val="tx1"/>
                </a:solidFill>
                <a:effectLst/>
                <a:latin typeface="+mn-lt"/>
                <a:ea typeface="+mn-ea"/>
                <a:cs typeface="+mn-cs"/>
              </a:rPr>
              <a:t>Two staff members were assigned to this project</a:t>
            </a:r>
          </a:p>
          <a:p>
            <a:r>
              <a:rPr lang="en-IE" sz="1200" kern="1200" dirty="0" smtClean="0">
                <a:solidFill>
                  <a:schemeClr val="tx1"/>
                </a:solidFill>
                <a:effectLst/>
                <a:latin typeface="+mn-lt"/>
                <a:ea typeface="+mn-ea"/>
                <a:cs typeface="+mn-cs"/>
              </a:rPr>
              <a:t>It was decided that we would use online services where possible to manage competition.</a:t>
            </a:r>
          </a:p>
          <a:p>
            <a:r>
              <a:rPr lang="en-IE" sz="1200" kern="1200" dirty="0" smtClean="0">
                <a:solidFill>
                  <a:schemeClr val="tx1"/>
                </a:solidFill>
                <a:effectLst/>
                <a:latin typeface="+mn-lt"/>
                <a:ea typeface="+mn-ea"/>
                <a:cs typeface="+mn-cs"/>
              </a:rPr>
              <a:t>When the logistics were discussed with red light book festival they volunteered to source and fund the  competition judge and we could use the money is provided internally as the prize fund</a:t>
            </a:r>
          </a:p>
          <a:p>
            <a:r>
              <a:rPr lang="en-IE" sz="1200" kern="1200" dirty="0" smtClean="0">
                <a:solidFill>
                  <a:schemeClr val="tx1"/>
                </a:solidFill>
                <a:effectLst/>
                <a:latin typeface="+mn-lt"/>
                <a:ea typeface="+mn-ea"/>
                <a:cs typeface="+mn-cs"/>
              </a:rPr>
              <a:t>This left no funding for publication.</a:t>
            </a:r>
          </a:p>
          <a:p>
            <a:r>
              <a:rPr lang="en-IE" sz="1200" kern="1200" dirty="0" smtClean="0">
                <a:solidFill>
                  <a:schemeClr val="tx1"/>
                </a:solidFill>
                <a:effectLst/>
                <a:latin typeface="+mn-lt"/>
                <a:ea typeface="+mn-ea"/>
                <a:cs typeface="+mn-cs"/>
              </a:rPr>
              <a:t>It was felt that publication was essential and to gathering interest participation</a:t>
            </a:r>
            <a:r>
              <a:rPr lang="en-IE" sz="1200" kern="1200" baseline="0" dirty="0" smtClean="0">
                <a:solidFill>
                  <a:schemeClr val="tx1"/>
                </a:solidFill>
                <a:effectLst/>
                <a:latin typeface="+mn-lt"/>
                <a:ea typeface="+mn-ea"/>
                <a:cs typeface="+mn-cs"/>
              </a:rPr>
              <a:t> </a:t>
            </a:r>
            <a:r>
              <a:rPr lang="en-IE" sz="1200" kern="1200" dirty="0" smtClean="0">
                <a:solidFill>
                  <a:schemeClr val="tx1"/>
                </a:solidFill>
                <a:effectLst/>
                <a:latin typeface="+mn-lt"/>
                <a:ea typeface="+mn-ea"/>
                <a:cs typeface="+mn-cs"/>
              </a:rPr>
              <a:t>and might increase</a:t>
            </a:r>
            <a:r>
              <a:rPr lang="en-IE" sz="1200" kern="1200" baseline="0" dirty="0" smtClean="0">
                <a:solidFill>
                  <a:schemeClr val="tx1"/>
                </a:solidFill>
                <a:effectLst/>
                <a:latin typeface="+mn-lt"/>
                <a:ea typeface="+mn-ea"/>
                <a:cs typeface="+mn-cs"/>
              </a:rPr>
              <a:t> the numbers </a:t>
            </a:r>
            <a:r>
              <a:rPr lang="en-IE" sz="1200" kern="1200" dirty="0" smtClean="0">
                <a:solidFill>
                  <a:schemeClr val="tx1"/>
                </a:solidFill>
                <a:effectLst/>
                <a:latin typeface="+mn-lt"/>
                <a:ea typeface="+mn-ea"/>
                <a:cs typeface="+mn-cs"/>
              </a:rPr>
              <a:t>entering </a:t>
            </a:r>
          </a:p>
          <a:p>
            <a:endParaRPr lang="en-IE"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The library has used </a:t>
            </a:r>
            <a:r>
              <a:rPr lang="en-IE" sz="1200" kern="1200" dirty="0" err="1" smtClean="0">
                <a:solidFill>
                  <a:schemeClr val="tx1"/>
                </a:solidFill>
                <a:effectLst/>
                <a:latin typeface="+mn-lt"/>
                <a:ea typeface="+mn-ea"/>
                <a:cs typeface="+mn-cs"/>
              </a:rPr>
              <a:t>surveygizmo</a:t>
            </a:r>
            <a:r>
              <a:rPr lang="en-IE" sz="1200" kern="1200" dirty="0" smtClean="0">
                <a:solidFill>
                  <a:schemeClr val="tx1"/>
                </a:solidFill>
                <a:effectLst/>
                <a:latin typeface="+mn-lt"/>
                <a:ea typeface="+mn-ea"/>
                <a:cs typeface="+mn-cs"/>
              </a:rPr>
              <a:t> for quite a while and it was decided to use this to gather entries and</a:t>
            </a:r>
            <a:r>
              <a:rPr lang="en-IE" sz="1200" kern="1200" baseline="0" dirty="0" smtClean="0">
                <a:solidFill>
                  <a:schemeClr val="tx1"/>
                </a:solidFill>
                <a:effectLst/>
                <a:latin typeface="+mn-lt"/>
                <a:ea typeface="+mn-ea"/>
                <a:cs typeface="+mn-cs"/>
              </a:rPr>
              <a:t> </a:t>
            </a:r>
            <a:r>
              <a:rPr lang="en-IE" sz="1200" kern="1200" dirty="0" smtClean="0">
                <a:solidFill>
                  <a:schemeClr val="tx1"/>
                </a:solidFill>
                <a:effectLst/>
                <a:latin typeface="+mn-lt"/>
                <a:ea typeface="+mn-ea"/>
                <a:cs typeface="+mn-cs"/>
              </a:rPr>
              <a:t> record consent as it allows for the uploading of a document. </a:t>
            </a:r>
          </a:p>
          <a:p>
            <a:r>
              <a:rPr lang="en-IE" sz="1200" kern="1200" dirty="0" smtClean="0">
                <a:solidFill>
                  <a:schemeClr val="tx1"/>
                </a:solidFill>
                <a:effectLst/>
                <a:latin typeface="+mn-lt"/>
                <a:ea typeface="+mn-ea"/>
                <a:cs typeface="+mn-cs"/>
              </a:rPr>
              <a:t>While the competition was launched and gathering entries we created a set of guidelines for short listing which were once used by the staff to create a shortlist for the judge.</a:t>
            </a:r>
          </a:p>
          <a:p>
            <a:r>
              <a:rPr lang="en-IE" sz="1200" kern="1200" dirty="0" smtClean="0">
                <a:solidFill>
                  <a:schemeClr val="tx1"/>
                </a:solidFill>
                <a:effectLst/>
                <a:latin typeface="+mn-lt"/>
                <a:ea typeface="+mn-ea"/>
                <a:cs typeface="+mn-cs"/>
              </a:rPr>
              <a:t> </a:t>
            </a:r>
          </a:p>
          <a:p>
            <a:r>
              <a:rPr lang="en-IE" sz="1200" kern="1200" dirty="0" smtClean="0">
                <a:solidFill>
                  <a:schemeClr val="tx1"/>
                </a:solidFill>
                <a:effectLst/>
                <a:latin typeface="+mn-lt"/>
                <a:ea typeface="+mn-ea"/>
                <a:cs typeface="+mn-cs"/>
              </a:rPr>
              <a:t>Additionally while the competition was running the staff reviewed the platforms available for publication of their functionality including cost and if whether or not copyright had to be surrendered.</a:t>
            </a:r>
            <a:r>
              <a:rPr lang="en-IE" sz="1200" kern="1200" baseline="0" dirty="0" smtClean="0">
                <a:solidFill>
                  <a:schemeClr val="tx1"/>
                </a:solidFill>
                <a:effectLst/>
                <a:latin typeface="+mn-lt"/>
                <a:ea typeface="+mn-ea"/>
                <a:cs typeface="+mn-cs"/>
              </a:rPr>
              <a:t> </a:t>
            </a:r>
            <a:endParaRPr lang="en-IE"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Smash words and create space were shortlisted. Creates space fed directly into Kindle Direct Publishing and the Amazon platform,</a:t>
            </a:r>
            <a:r>
              <a:rPr lang="en-IE" sz="1200" kern="1200" baseline="0" dirty="0" smtClean="0">
                <a:solidFill>
                  <a:schemeClr val="tx1"/>
                </a:solidFill>
                <a:effectLst/>
                <a:latin typeface="+mn-lt"/>
                <a:ea typeface="+mn-ea"/>
                <a:cs typeface="+mn-cs"/>
              </a:rPr>
              <a:t> at no cost. W</a:t>
            </a:r>
            <a:r>
              <a:rPr lang="en-IE" sz="1200" kern="1200" dirty="0" smtClean="0">
                <a:solidFill>
                  <a:schemeClr val="tx1"/>
                </a:solidFill>
                <a:effectLst/>
                <a:latin typeface="+mn-lt"/>
                <a:ea typeface="+mn-ea"/>
                <a:cs typeface="+mn-cs"/>
              </a:rPr>
              <a:t>e did run into a problem with tax clearance online forms with smash words,</a:t>
            </a:r>
            <a:r>
              <a:rPr lang="en-IE" sz="1200" kern="1200" baseline="0" dirty="0" smtClean="0">
                <a:solidFill>
                  <a:schemeClr val="tx1"/>
                </a:solidFill>
                <a:effectLst/>
                <a:latin typeface="+mn-lt"/>
                <a:ea typeface="+mn-ea"/>
                <a:cs typeface="+mn-cs"/>
              </a:rPr>
              <a:t> which we were unable to complete, so </a:t>
            </a:r>
            <a:r>
              <a:rPr lang="en-IE" sz="1200" kern="1200" dirty="0" smtClean="0">
                <a:solidFill>
                  <a:schemeClr val="tx1"/>
                </a:solidFill>
                <a:effectLst/>
                <a:latin typeface="+mn-lt"/>
                <a:ea typeface="+mn-ea"/>
                <a:cs typeface="+mn-cs"/>
              </a:rPr>
              <a:t>in the end our initial publication happened on create space and KDP.</a:t>
            </a:r>
          </a:p>
          <a:p>
            <a:r>
              <a:rPr lang="en-IE" sz="1200" kern="1200" dirty="0" smtClean="0">
                <a:solidFill>
                  <a:schemeClr val="tx1"/>
                </a:solidFill>
                <a:effectLst/>
                <a:latin typeface="+mn-lt"/>
                <a:ea typeface="+mn-ea"/>
                <a:cs typeface="+mn-cs"/>
              </a:rPr>
              <a:t>The first publication took much longer than anticipated because of the issues was getting the tax clearance certificate submitted.  This was eventually achieved</a:t>
            </a:r>
            <a:r>
              <a:rPr lang="en-IE" sz="1200" kern="1200" baseline="0" dirty="0" smtClean="0">
                <a:solidFill>
                  <a:schemeClr val="tx1"/>
                </a:solidFill>
                <a:effectLst/>
                <a:latin typeface="+mn-lt"/>
                <a:ea typeface="+mn-ea"/>
                <a:cs typeface="+mn-cs"/>
              </a:rPr>
              <a:t> with</a:t>
            </a:r>
            <a:r>
              <a:rPr lang="en-IE" sz="1200" kern="1200" dirty="0" smtClean="0">
                <a:solidFill>
                  <a:schemeClr val="tx1"/>
                </a:solidFill>
                <a:effectLst/>
                <a:latin typeface="+mn-lt"/>
                <a:ea typeface="+mn-ea"/>
                <a:cs typeface="+mn-cs"/>
              </a:rPr>
              <a:t> the institute finance officer and systems librarian sitting together to complete it online within the</a:t>
            </a:r>
            <a:r>
              <a:rPr lang="en-IE" sz="1200" kern="1200" baseline="0" dirty="0" smtClean="0">
                <a:solidFill>
                  <a:schemeClr val="tx1"/>
                </a:solidFill>
                <a:effectLst/>
                <a:latin typeface="+mn-lt"/>
                <a:ea typeface="+mn-ea"/>
                <a:cs typeface="+mn-cs"/>
              </a:rPr>
              <a:t> create space account set up area. </a:t>
            </a:r>
            <a:endParaRPr lang="en-IE" sz="1200" kern="1200" dirty="0" smtClean="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10"/>
          </p:nvPr>
        </p:nvSpPr>
        <p:spPr/>
        <p:txBody>
          <a:bodyPr/>
          <a:lstStyle/>
          <a:p>
            <a:fld id="{1105B3EC-0665-4EBC-AB74-2347FB89FE93}" type="slidenum">
              <a:rPr lang="en-IE" smtClean="0"/>
              <a:t>2</a:t>
            </a:fld>
            <a:endParaRPr lang="en-IE"/>
          </a:p>
        </p:txBody>
      </p:sp>
    </p:spTree>
    <p:extLst>
      <p:ext uri="{BB962C8B-B14F-4D97-AF65-F5344CB8AC3E}">
        <p14:creationId xmlns:p14="http://schemas.microsoft.com/office/powerpoint/2010/main" val="1615845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1105B3EC-0665-4EBC-AB74-2347FB89FE93}" type="slidenum">
              <a:rPr lang="en-IE" smtClean="0"/>
              <a:t>3</a:t>
            </a:fld>
            <a:endParaRPr lang="en-IE"/>
          </a:p>
        </p:txBody>
      </p:sp>
    </p:spTree>
    <p:extLst>
      <p:ext uri="{BB962C8B-B14F-4D97-AF65-F5344CB8AC3E}">
        <p14:creationId xmlns:p14="http://schemas.microsoft.com/office/powerpoint/2010/main" val="3793924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1105B3EC-0665-4EBC-AB74-2347FB89FE93}" type="slidenum">
              <a:rPr lang="en-IE" smtClean="0"/>
              <a:t>4</a:t>
            </a:fld>
            <a:endParaRPr lang="en-IE"/>
          </a:p>
        </p:txBody>
      </p:sp>
    </p:spTree>
    <p:extLst>
      <p:ext uri="{BB962C8B-B14F-4D97-AF65-F5344CB8AC3E}">
        <p14:creationId xmlns:p14="http://schemas.microsoft.com/office/powerpoint/2010/main" val="1848207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smtClean="0">
                <a:solidFill>
                  <a:schemeClr val="tx1"/>
                </a:solidFill>
                <a:effectLst/>
                <a:latin typeface="+mn-lt"/>
                <a:ea typeface="+mn-ea"/>
                <a:cs typeface="+mn-cs"/>
              </a:rPr>
              <a:t>As with the number of titles to be printed was always going to be small within</a:t>
            </a:r>
            <a:r>
              <a:rPr lang="en-IE" sz="1200" kern="1200" baseline="0" dirty="0" smtClean="0">
                <a:solidFill>
                  <a:schemeClr val="tx1"/>
                </a:solidFill>
                <a:effectLst/>
                <a:latin typeface="+mn-lt"/>
                <a:ea typeface="+mn-ea"/>
                <a:cs typeface="+mn-cs"/>
              </a:rPr>
              <a:t> the </a:t>
            </a:r>
            <a:r>
              <a:rPr lang="en-IE" sz="1200" kern="1200" dirty="0" smtClean="0">
                <a:solidFill>
                  <a:schemeClr val="tx1"/>
                </a:solidFill>
                <a:effectLst/>
                <a:latin typeface="+mn-lt"/>
                <a:ea typeface="+mn-ea"/>
                <a:cs typeface="+mn-cs"/>
              </a:rPr>
              <a:t>vanity publication in realm really it was decided that this was the best option for the library at the moment as it allows us to create orders for the authors,</a:t>
            </a:r>
            <a:r>
              <a:rPr lang="en-IE" sz="1200" kern="1200" baseline="0" dirty="0" smtClean="0">
                <a:solidFill>
                  <a:schemeClr val="tx1"/>
                </a:solidFill>
                <a:effectLst/>
                <a:latin typeface="+mn-lt"/>
                <a:ea typeface="+mn-ea"/>
                <a:cs typeface="+mn-cs"/>
              </a:rPr>
              <a:t> </a:t>
            </a:r>
            <a:r>
              <a:rPr lang="en-IE" sz="1200" kern="1200" dirty="0" smtClean="0">
                <a:solidFill>
                  <a:schemeClr val="tx1"/>
                </a:solidFill>
                <a:effectLst/>
                <a:latin typeface="+mn-lt"/>
                <a:ea typeface="+mn-ea"/>
                <a:cs typeface="+mn-cs"/>
              </a:rPr>
              <a:t>legal deposit and libraries that need print copies, with</a:t>
            </a:r>
            <a:r>
              <a:rPr lang="en-IE" sz="1200" kern="1200" baseline="0" dirty="0" smtClean="0">
                <a:solidFill>
                  <a:schemeClr val="tx1"/>
                </a:solidFill>
                <a:effectLst/>
                <a:latin typeface="+mn-lt"/>
                <a:ea typeface="+mn-ea"/>
                <a:cs typeface="+mn-cs"/>
              </a:rPr>
              <a:t>out having to commit to a large print run. </a:t>
            </a:r>
            <a:endParaRPr lang="en-IE"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In order to publish with create space and have it flow into KDP thus enabling display on Amazon we needed to create an account with create space and on KDP.</a:t>
            </a:r>
            <a:r>
              <a:rPr lang="en-IE" sz="1200" kern="1200" baseline="0" dirty="0" smtClean="0">
                <a:solidFill>
                  <a:schemeClr val="tx1"/>
                </a:solidFill>
                <a:effectLst/>
                <a:latin typeface="+mn-lt"/>
                <a:ea typeface="+mn-ea"/>
                <a:cs typeface="+mn-cs"/>
              </a:rPr>
              <a:t> </a:t>
            </a:r>
          </a:p>
          <a:p>
            <a:r>
              <a:rPr lang="en-IE" sz="1200" kern="1200" baseline="0" dirty="0" smtClean="0">
                <a:solidFill>
                  <a:schemeClr val="tx1"/>
                </a:solidFill>
                <a:effectLst/>
                <a:latin typeface="+mn-lt"/>
                <a:ea typeface="+mn-ea"/>
                <a:cs typeface="+mn-cs"/>
              </a:rPr>
              <a:t>T</a:t>
            </a:r>
            <a:r>
              <a:rPr lang="en-IE" sz="1200" kern="1200" dirty="0" smtClean="0">
                <a:solidFill>
                  <a:schemeClr val="tx1"/>
                </a:solidFill>
                <a:effectLst/>
                <a:latin typeface="+mn-lt"/>
                <a:ea typeface="+mn-ea"/>
                <a:cs typeface="+mn-cs"/>
              </a:rPr>
              <a:t>his year when we went to log into create space it had migrated to KDP publishing only. </a:t>
            </a:r>
          </a:p>
          <a:p>
            <a:r>
              <a:rPr lang="en-IE" sz="1200" kern="1200" dirty="0" smtClean="0">
                <a:solidFill>
                  <a:schemeClr val="tx1"/>
                </a:solidFill>
                <a:effectLst/>
                <a:latin typeface="+mn-lt"/>
                <a:ea typeface="+mn-ea"/>
                <a:cs typeface="+mn-cs"/>
              </a:rPr>
              <a:t>That seems to have carried across the tax clearance.</a:t>
            </a:r>
            <a:r>
              <a:rPr lang="en-IE" sz="1200" kern="1200" baseline="0" dirty="0" smtClean="0">
                <a:solidFill>
                  <a:schemeClr val="tx1"/>
                </a:solidFill>
                <a:effectLst/>
                <a:latin typeface="+mn-lt"/>
                <a:ea typeface="+mn-ea"/>
                <a:cs typeface="+mn-cs"/>
              </a:rPr>
              <a:t> T</a:t>
            </a:r>
            <a:r>
              <a:rPr lang="en-IE" sz="1200" kern="1200" dirty="0" smtClean="0">
                <a:solidFill>
                  <a:schemeClr val="tx1"/>
                </a:solidFill>
                <a:effectLst/>
                <a:latin typeface="+mn-lt"/>
                <a:ea typeface="+mn-ea"/>
                <a:cs typeface="+mn-cs"/>
              </a:rPr>
              <a:t>he template seemed to be less problematical especially in relation to sections headers and page numbering from</a:t>
            </a:r>
            <a:r>
              <a:rPr lang="en-IE" sz="1200" kern="1200" baseline="0" dirty="0" smtClean="0">
                <a:solidFill>
                  <a:schemeClr val="tx1"/>
                </a:solidFill>
                <a:effectLst/>
                <a:latin typeface="+mn-lt"/>
                <a:ea typeface="+mn-ea"/>
                <a:cs typeface="+mn-cs"/>
              </a:rPr>
              <a:t> KDP. </a:t>
            </a:r>
            <a:endParaRPr lang="en-IE"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We were disappointed that we could not continue with the same layout for the cover is the first two years and had to redesign .</a:t>
            </a:r>
          </a:p>
          <a:p>
            <a:r>
              <a:rPr lang="en-IE" sz="1200" kern="1200" dirty="0" smtClean="0">
                <a:solidFill>
                  <a:schemeClr val="tx1"/>
                </a:solidFill>
                <a:effectLst/>
                <a:latin typeface="+mn-lt"/>
                <a:ea typeface="+mn-ea"/>
                <a:cs typeface="+mn-cs"/>
              </a:rPr>
              <a:t>We still had to however proofread edit change load, edit change load and so on. </a:t>
            </a:r>
          </a:p>
          <a:p>
            <a:r>
              <a:rPr lang="en-IE" sz="1200" kern="1200" dirty="0" smtClean="0">
                <a:solidFill>
                  <a:schemeClr val="tx1"/>
                </a:solidFill>
                <a:effectLst/>
                <a:latin typeface="+mn-lt"/>
                <a:ea typeface="+mn-ea"/>
                <a:cs typeface="+mn-cs"/>
              </a:rPr>
              <a:t>However have this does we now have a series amazon, with the </a:t>
            </a:r>
            <a:r>
              <a:rPr lang="en-IE" sz="1200" kern="1200" dirty="0" err="1" smtClean="0">
                <a:solidFill>
                  <a:schemeClr val="tx1"/>
                </a:solidFill>
                <a:effectLst/>
                <a:latin typeface="+mn-lt"/>
                <a:ea typeface="+mn-ea"/>
                <a:cs typeface="+mn-cs"/>
              </a:rPr>
              <a:t>ebook</a:t>
            </a:r>
            <a:r>
              <a:rPr lang="en-IE" sz="1200" kern="1200" dirty="0" smtClean="0">
                <a:solidFill>
                  <a:schemeClr val="tx1"/>
                </a:solidFill>
                <a:effectLst/>
                <a:latin typeface="+mn-lt"/>
                <a:ea typeface="+mn-ea"/>
                <a:cs typeface="+mn-cs"/>
              </a:rPr>
              <a:t> provided</a:t>
            </a:r>
            <a:r>
              <a:rPr lang="en-IE" sz="1200" kern="1200" baseline="0" dirty="0" smtClean="0">
                <a:solidFill>
                  <a:schemeClr val="tx1"/>
                </a:solidFill>
                <a:effectLst/>
                <a:latin typeface="+mn-lt"/>
                <a:ea typeface="+mn-ea"/>
                <a:cs typeface="+mn-cs"/>
              </a:rPr>
              <a:t> by KDP and print on </a:t>
            </a:r>
            <a:r>
              <a:rPr lang="en-IE" sz="1200" kern="1200" dirty="0" smtClean="0">
                <a:solidFill>
                  <a:schemeClr val="tx1"/>
                </a:solidFill>
                <a:effectLst/>
                <a:latin typeface="+mn-lt"/>
                <a:ea typeface="+mn-ea"/>
                <a:cs typeface="+mn-cs"/>
              </a:rPr>
              <a:t>demand for those who</a:t>
            </a:r>
            <a:r>
              <a:rPr lang="en-IE" sz="1200" kern="1200" baseline="0" dirty="0" smtClean="0">
                <a:solidFill>
                  <a:schemeClr val="tx1"/>
                </a:solidFill>
                <a:effectLst/>
                <a:latin typeface="+mn-lt"/>
                <a:ea typeface="+mn-ea"/>
                <a:cs typeface="+mn-cs"/>
              </a:rPr>
              <a:t> want hardcopy. </a:t>
            </a:r>
            <a:endParaRPr lang="en-IE"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The KDP allows us to see statistics on sales and so on and you get paid when you meet your particular level of sales or royalties </a:t>
            </a:r>
          </a:p>
          <a:p>
            <a:r>
              <a:rPr lang="en-IE" sz="1200" kern="1200" dirty="0" smtClean="0">
                <a:solidFill>
                  <a:schemeClr val="tx1"/>
                </a:solidFill>
                <a:effectLst/>
                <a:latin typeface="+mn-lt"/>
                <a:ea typeface="+mn-ea"/>
                <a:cs typeface="+mn-cs"/>
              </a:rPr>
              <a:t>at the moment this is set up to pay into a </a:t>
            </a:r>
            <a:r>
              <a:rPr lang="en-IE" sz="1200" kern="1200" dirty="0" err="1" smtClean="0">
                <a:solidFill>
                  <a:schemeClr val="tx1"/>
                </a:solidFill>
                <a:effectLst/>
                <a:latin typeface="+mn-lt"/>
                <a:ea typeface="+mn-ea"/>
                <a:cs typeface="+mn-cs"/>
              </a:rPr>
              <a:t>paypal</a:t>
            </a:r>
            <a:r>
              <a:rPr lang="en-IE" sz="1200" kern="1200" dirty="0" smtClean="0">
                <a:solidFill>
                  <a:schemeClr val="tx1"/>
                </a:solidFill>
                <a:effectLst/>
                <a:latin typeface="+mn-lt"/>
                <a:ea typeface="+mn-ea"/>
                <a:cs typeface="+mn-cs"/>
              </a:rPr>
              <a:t> account but we have not yet reached this level of sales   </a:t>
            </a:r>
          </a:p>
          <a:p>
            <a:endParaRPr lang="en-IE" dirty="0"/>
          </a:p>
        </p:txBody>
      </p:sp>
      <p:sp>
        <p:nvSpPr>
          <p:cNvPr id="4" name="Slide Number Placeholder 3"/>
          <p:cNvSpPr>
            <a:spLocks noGrp="1"/>
          </p:cNvSpPr>
          <p:nvPr>
            <p:ph type="sldNum" sz="quarter" idx="10"/>
          </p:nvPr>
        </p:nvSpPr>
        <p:spPr/>
        <p:txBody>
          <a:bodyPr/>
          <a:lstStyle/>
          <a:p>
            <a:fld id="{1105B3EC-0665-4EBC-AB74-2347FB89FE93}" type="slidenum">
              <a:rPr lang="en-IE" smtClean="0"/>
              <a:t>5</a:t>
            </a:fld>
            <a:endParaRPr lang="en-IE"/>
          </a:p>
        </p:txBody>
      </p:sp>
    </p:spTree>
    <p:extLst>
      <p:ext uri="{BB962C8B-B14F-4D97-AF65-F5344CB8AC3E}">
        <p14:creationId xmlns:p14="http://schemas.microsoft.com/office/powerpoint/2010/main" val="1909839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kern="1200" dirty="0" smtClean="0">
                <a:solidFill>
                  <a:schemeClr val="tx1"/>
                </a:solidFill>
                <a:effectLst/>
                <a:latin typeface="+mn-lt"/>
                <a:ea typeface="+mn-ea"/>
                <a:cs typeface="+mn-cs"/>
              </a:rPr>
              <a:t>An interesting part of the competition’s evolution been global spread of the red line book festival and the IT tallaght brand </a:t>
            </a:r>
          </a:p>
          <a:p>
            <a:r>
              <a:rPr lang="en-IE" sz="1200" kern="1200" dirty="0" smtClean="0">
                <a:solidFill>
                  <a:schemeClr val="tx1"/>
                </a:solidFill>
                <a:effectLst/>
                <a:latin typeface="+mn-lt"/>
                <a:ea typeface="+mn-ea"/>
                <a:cs typeface="+mn-cs"/>
              </a:rPr>
              <a:t>Communicating with author groups and</a:t>
            </a:r>
            <a:r>
              <a:rPr lang="en-IE" sz="1200" kern="1200" baseline="0" dirty="0" smtClean="0">
                <a:solidFill>
                  <a:schemeClr val="tx1"/>
                </a:solidFill>
                <a:effectLst/>
                <a:latin typeface="+mn-lt"/>
                <a:ea typeface="+mn-ea"/>
                <a:cs typeface="+mn-cs"/>
              </a:rPr>
              <a:t> bloggers via e-</a:t>
            </a:r>
            <a:r>
              <a:rPr lang="en-IE" sz="1200" kern="1200" dirty="0" smtClean="0">
                <a:solidFill>
                  <a:schemeClr val="tx1"/>
                </a:solidFill>
                <a:effectLst/>
                <a:latin typeface="+mn-lt"/>
                <a:ea typeface="+mn-ea"/>
                <a:cs typeface="+mn-cs"/>
              </a:rPr>
              <a:t>-mail and social media have spread to word globally.  We had 240 entries from 24 countries in</a:t>
            </a:r>
            <a:r>
              <a:rPr lang="en-IE" sz="1200" kern="1200" baseline="0" dirty="0" smtClean="0">
                <a:solidFill>
                  <a:schemeClr val="tx1"/>
                </a:solidFill>
                <a:effectLst/>
                <a:latin typeface="+mn-lt"/>
                <a:ea typeface="+mn-ea"/>
                <a:cs typeface="+mn-cs"/>
              </a:rPr>
              <a:t> 2018.</a:t>
            </a:r>
            <a:endParaRPr lang="en-IE"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With the introduction of GDPR it was decided to create a google group for those interested in the competition going forward.</a:t>
            </a:r>
          </a:p>
          <a:p>
            <a:r>
              <a:rPr lang="en-IE" sz="1200" kern="1200" dirty="0" smtClean="0">
                <a:solidFill>
                  <a:schemeClr val="tx1"/>
                </a:solidFill>
                <a:effectLst/>
                <a:latin typeface="+mn-lt"/>
                <a:ea typeface="+mn-ea"/>
                <a:cs typeface="+mn-cs"/>
              </a:rPr>
              <a:t> 2019 will show whether this works of not. </a:t>
            </a:r>
          </a:p>
          <a:p>
            <a:r>
              <a:rPr lang="en-IE" sz="1200" kern="1200" dirty="0" smtClean="0">
                <a:solidFill>
                  <a:schemeClr val="tx1"/>
                </a:solidFill>
                <a:effectLst/>
                <a:latin typeface="+mn-lt"/>
                <a:ea typeface="+mn-ea"/>
                <a:cs typeface="+mn-cs"/>
              </a:rPr>
              <a:t>We are hoping that the community of interest around this competition will continue to grow especially as the publication of the shortlisted stories allows for of their dissemination. </a:t>
            </a:r>
          </a:p>
          <a:p>
            <a:endParaRPr lang="en-IE" dirty="0"/>
          </a:p>
        </p:txBody>
      </p:sp>
      <p:sp>
        <p:nvSpPr>
          <p:cNvPr id="4" name="Slide Number Placeholder 3"/>
          <p:cNvSpPr>
            <a:spLocks noGrp="1"/>
          </p:cNvSpPr>
          <p:nvPr>
            <p:ph type="sldNum" sz="quarter" idx="10"/>
          </p:nvPr>
        </p:nvSpPr>
        <p:spPr/>
        <p:txBody>
          <a:bodyPr/>
          <a:lstStyle/>
          <a:p>
            <a:fld id="{1105B3EC-0665-4EBC-AB74-2347FB89FE93}" type="slidenum">
              <a:rPr lang="en-IE" smtClean="0"/>
              <a:t>6</a:t>
            </a:fld>
            <a:endParaRPr lang="en-IE"/>
          </a:p>
        </p:txBody>
      </p:sp>
    </p:spTree>
    <p:extLst>
      <p:ext uri="{BB962C8B-B14F-4D97-AF65-F5344CB8AC3E}">
        <p14:creationId xmlns:p14="http://schemas.microsoft.com/office/powerpoint/2010/main" val="318147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pSp>
        <p:nvGrpSpPr>
          <p:cNvPr id="3" name="Group 2">
            <a:extLst>
              <a:ext uri="{FF2B5EF4-FFF2-40B4-BE49-F238E27FC236}">
                <a16:creationId xmlns="" xmlns:a16="http://schemas.microsoft.com/office/drawing/2014/main" id="{569A71A3-950D-4899-B79B-35F2758BD331}"/>
              </a:ext>
            </a:extLst>
          </p:cNvPr>
          <p:cNvGrpSpPr/>
          <p:nvPr/>
        </p:nvGrpSpPr>
        <p:grpSpPr>
          <a:xfrm>
            <a:off x="0" y="1207337"/>
            <a:ext cx="9144000" cy="4467863"/>
            <a:chOff x="0" y="1207336"/>
            <a:chExt cx="12192000" cy="4467863"/>
          </a:xfrm>
        </p:grpSpPr>
        <p:sp>
          <p:nvSpPr>
            <p:cNvPr id="33" name="Flowchart: Delay 24">
              <a:extLst>
                <a:ext uri="{FF2B5EF4-FFF2-40B4-BE49-F238E27FC236}">
                  <a16:creationId xmlns="" xmlns:a16="http://schemas.microsoft.com/office/drawing/2014/main" id="{928187B2-0394-40AE-9F9C-6682AC71596C}"/>
                </a:ext>
              </a:extLst>
            </p:cNvPr>
            <p:cNvSpPr/>
            <p:nvPr userDrawn="1"/>
          </p:nvSpPr>
          <p:spPr>
            <a:xfrm flipH="1">
              <a:off x="2613003" y="3441616"/>
              <a:ext cx="1849273" cy="2052000"/>
            </a:xfrm>
            <a:custGeom>
              <a:avLst/>
              <a:gdLst>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 name="connsiteX5" fmla="*/ 0 w 2066400"/>
                <a:gd name="connsiteY5" fmla="*/ 0 h 2422800"/>
                <a:gd name="connsiteX0" fmla="*/ 7185 w 2073585"/>
                <a:gd name="connsiteY0" fmla="*/ 0 h 2422800"/>
                <a:gd name="connsiteX1" fmla="*/ 1040385 w 2073585"/>
                <a:gd name="connsiteY1" fmla="*/ 0 h 2422800"/>
                <a:gd name="connsiteX2" fmla="*/ 2073585 w 2073585"/>
                <a:gd name="connsiteY2" fmla="*/ 1211400 h 2422800"/>
                <a:gd name="connsiteX3" fmla="*/ 1040385 w 2073585"/>
                <a:gd name="connsiteY3" fmla="*/ 2422800 h 2422800"/>
                <a:gd name="connsiteX4" fmla="*/ 7185 w 2073585"/>
                <a:gd name="connsiteY4" fmla="*/ 2422800 h 2422800"/>
                <a:gd name="connsiteX5" fmla="*/ 0 w 2073585"/>
                <a:gd name="connsiteY5" fmla="*/ 1045208 h 2422800"/>
                <a:gd name="connsiteX6" fmla="*/ 7185 w 2073585"/>
                <a:gd name="connsiteY6" fmla="*/ 0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6" fmla="*/ 91440 w 2073585"/>
                <a:gd name="connsiteY6" fmla="*/ 1136648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400" h="2422800">
                  <a:moveTo>
                    <a:pt x="0" y="0"/>
                  </a:moveTo>
                  <a:lnTo>
                    <a:pt x="1033200" y="0"/>
                  </a:lnTo>
                  <a:cubicBezTo>
                    <a:pt x="1603821" y="0"/>
                    <a:pt x="2066400" y="542362"/>
                    <a:pt x="2066400" y="1211400"/>
                  </a:cubicBezTo>
                  <a:cubicBezTo>
                    <a:pt x="2066400" y="1880438"/>
                    <a:pt x="1603821" y="2422800"/>
                    <a:pt x="1033200" y="2422800"/>
                  </a:cubicBezTo>
                  <a:lnTo>
                    <a:pt x="0" y="2422800"/>
                  </a:lnTo>
                </a:path>
              </a:pathLst>
            </a:custGeom>
            <a:noFill/>
            <a:ln w="3556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Flowchart: Delay 24">
              <a:extLst>
                <a:ext uri="{FF2B5EF4-FFF2-40B4-BE49-F238E27FC236}">
                  <a16:creationId xmlns="" xmlns:a16="http://schemas.microsoft.com/office/drawing/2014/main" id="{355D9AC9-E7B7-459E-925B-0047C675B750}"/>
                </a:ext>
              </a:extLst>
            </p:cNvPr>
            <p:cNvSpPr/>
            <p:nvPr userDrawn="1"/>
          </p:nvSpPr>
          <p:spPr>
            <a:xfrm>
              <a:off x="9491472" y="1379494"/>
              <a:ext cx="1849273" cy="2052000"/>
            </a:xfrm>
            <a:custGeom>
              <a:avLst/>
              <a:gdLst>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 name="connsiteX5" fmla="*/ 0 w 2066400"/>
                <a:gd name="connsiteY5" fmla="*/ 0 h 2422800"/>
                <a:gd name="connsiteX0" fmla="*/ 7185 w 2073585"/>
                <a:gd name="connsiteY0" fmla="*/ 0 h 2422800"/>
                <a:gd name="connsiteX1" fmla="*/ 1040385 w 2073585"/>
                <a:gd name="connsiteY1" fmla="*/ 0 h 2422800"/>
                <a:gd name="connsiteX2" fmla="*/ 2073585 w 2073585"/>
                <a:gd name="connsiteY2" fmla="*/ 1211400 h 2422800"/>
                <a:gd name="connsiteX3" fmla="*/ 1040385 w 2073585"/>
                <a:gd name="connsiteY3" fmla="*/ 2422800 h 2422800"/>
                <a:gd name="connsiteX4" fmla="*/ 7185 w 2073585"/>
                <a:gd name="connsiteY4" fmla="*/ 2422800 h 2422800"/>
                <a:gd name="connsiteX5" fmla="*/ 0 w 2073585"/>
                <a:gd name="connsiteY5" fmla="*/ 1045208 h 2422800"/>
                <a:gd name="connsiteX6" fmla="*/ 7185 w 2073585"/>
                <a:gd name="connsiteY6" fmla="*/ 0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6" fmla="*/ 91440 w 2073585"/>
                <a:gd name="connsiteY6" fmla="*/ 1136648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400" h="2422800">
                  <a:moveTo>
                    <a:pt x="0" y="0"/>
                  </a:moveTo>
                  <a:lnTo>
                    <a:pt x="1033200" y="0"/>
                  </a:lnTo>
                  <a:cubicBezTo>
                    <a:pt x="1603821" y="0"/>
                    <a:pt x="2066400" y="542362"/>
                    <a:pt x="2066400" y="1211400"/>
                  </a:cubicBezTo>
                  <a:cubicBezTo>
                    <a:pt x="2066400" y="1880438"/>
                    <a:pt x="1603821" y="2422800"/>
                    <a:pt x="1033200" y="2422800"/>
                  </a:cubicBezTo>
                  <a:lnTo>
                    <a:pt x="0" y="2422800"/>
                  </a:lnTo>
                </a:path>
              </a:pathLst>
            </a:custGeom>
            <a:noFill/>
            <a:ln w="355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Rectangle 14">
              <a:extLst>
                <a:ext uri="{FF2B5EF4-FFF2-40B4-BE49-F238E27FC236}">
                  <a16:creationId xmlns="" xmlns:a16="http://schemas.microsoft.com/office/drawing/2014/main" id="{5302FB5C-BDE1-4891-8E91-CB3F868629BB}"/>
                </a:ext>
              </a:extLst>
            </p:cNvPr>
            <p:cNvSpPr/>
            <p:nvPr userDrawn="1"/>
          </p:nvSpPr>
          <p:spPr>
            <a:xfrm>
              <a:off x="4416552" y="1207336"/>
              <a:ext cx="5074920" cy="356616"/>
            </a:xfrm>
            <a:prstGeom prst="rect">
              <a:avLst/>
            </a:prstGeom>
            <a:gradFill flip="none" rotWithShape="1">
              <a:gsLst>
                <a:gs pos="0">
                  <a:srgbClr val="BAC82F"/>
                </a:gs>
                <a:gs pos="100000">
                  <a:srgbClr val="0C6D8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Rectangle 10">
              <a:extLst>
                <a:ext uri="{FF2B5EF4-FFF2-40B4-BE49-F238E27FC236}">
                  <a16:creationId xmlns="" xmlns:a16="http://schemas.microsoft.com/office/drawing/2014/main" id="{D09DE4F0-7E7E-4423-A407-CD6485ACBB4F}"/>
                </a:ext>
              </a:extLst>
            </p:cNvPr>
            <p:cNvSpPr/>
            <p:nvPr userDrawn="1"/>
          </p:nvSpPr>
          <p:spPr>
            <a:xfrm>
              <a:off x="0" y="1207336"/>
              <a:ext cx="4416552" cy="356616"/>
            </a:xfrm>
            <a:prstGeom prst="rect">
              <a:avLst/>
            </a:prstGeom>
            <a:gradFill flip="none" rotWithShape="1">
              <a:gsLst>
                <a:gs pos="0">
                  <a:srgbClr val="F2C020"/>
                </a:gs>
                <a:gs pos="100000">
                  <a:srgbClr val="BAC8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Rectangle 27">
              <a:extLst>
                <a:ext uri="{FF2B5EF4-FFF2-40B4-BE49-F238E27FC236}">
                  <a16:creationId xmlns="" xmlns:a16="http://schemas.microsoft.com/office/drawing/2014/main" id="{4ED74833-8EE3-4FA9-B6D2-03710E410482}"/>
                </a:ext>
              </a:extLst>
            </p:cNvPr>
            <p:cNvSpPr/>
            <p:nvPr userDrawn="1"/>
          </p:nvSpPr>
          <p:spPr>
            <a:xfrm>
              <a:off x="4416552" y="3269385"/>
              <a:ext cx="5074920" cy="356616"/>
            </a:xfrm>
            <a:prstGeom prst="rect">
              <a:avLst/>
            </a:prstGeom>
            <a:gradFill flip="none" rotWithShape="1">
              <a:gsLst>
                <a:gs pos="0">
                  <a:schemeClr val="tx2"/>
                </a:gs>
                <a:gs pos="100000">
                  <a:schemeClr val="tx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Rectangle 36">
              <a:extLst>
                <a:ext uri="{FF2B5EF4-FFF2-40B4-BE49-F238E27FC236}">
                  <a16:creationId xmlns="" xmlns:a16="http://schemas.microsoft.com/office/drawing/2014/main" id="{94005B59-B78D-469E-BAA4-E7B2A61E103D}"/>
                </a:ext>
              </a:extLst>
            </p:cNvPr>
            <p:cNvSpPr/>
            <p:nvPr userDrawn="1"/>
          </p:nvSpPr>
          <p:spPr>
            <a:xfrm>
              <a:off x="4414968" y="5318583"/>
              <a:ext cx="5074920" cy="356616"/>
            </a:xfrm>
            <a:prstGeom prst="rect">
              <a:avLst/>
            </a:prstGeom>
            <a:gradFill flip="none" rotWithShape="1">
              <a:gsLst>
                <a:gs pos="0">
                  <a:schemeClr val="tx2"/>
                </a:gs>
                <a:gs pos="52000">
                  <a:schemeClr val="accent3"/>
                </a:gs>
                <a:gs pos="100000">
                  <a:srgbClr val="F2C02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4" name="Rectangle 63">
              <a:extLst>
                <a:ext uri="{FF2B5EF4-FFF2-40B4-BE49-F238E27FC236}">
                  <a16:creationId xmlns="" xmlns:a16="http://schemas.microsoft.com/office/drawing/2014/main" id="{40BE4BEF-834D-4D0F-8E96-F1F8E6600C46}"/>
                </a:ext>
              </a:extLst>
            </p:cNvPr>
            <p:cNvSpPr/>
            <p:nvPr userDrawn="1"/>
          </p:nvSpPr>
          <p:spPr>
            <a:xfrm>
              <a:off x="9448800" y="5317275"/>
              <a:ext cx="2743200" cy="356616"/>
            </a:xfrm>
            <a:prstGeom prst="rect">
              <a:avLst/>
            </a:prstGeom>
            <a:gradFill flip="none" rotWithShape="1">
              <a:gsLst>
                <a:gs pos="0">
                  <a:schemeClr val="accent5"/>
                </a:gs>
                <a:gs pos="100000">
                  <a:srgbClr val="F2C02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2" name="Title 1">
            <a:extLst>
              <a:ext uri="{FF2B5EF4-FFF2-40B4-BE49-F238E27FC236}">
                <a16:creationId xmlns="" xmlns:a16="http://schemas.microsoft.com/office/drawing/2014/main" id="{1A4D6C00-E83E-4187-903F-A0A515BA93F6}"/>
              </a:ext>
            </a:extLst>
          </p:cNvPr>
          <p:cNvSpPr>
            <a:spLocks noGrp="1"/>
          </p:cNvSpPr>
          <p:nvPr>
            <p:ph type="title" hasCustomPrompt="1"/>
          </p:nvPr>
        </p:nvSpPr>
        <p:spPr>
          <a:xfrm>
            <a:off x="346979" y="2079876"/>
            <a:ext cx="2289065" cy="1475598"/>
          </a:xfrm>
        </p:spPr>
        <p:txBody>
          <a:bodyPr lIns="0" tIns="0" rIns="0" bIns="0"/>
          <a:lstStyle>
            <a:lvl1pPr>
              <a:defRPr/>
            </a:lvl1pPr>
          </a:lstStyle>
          <a:p>
            <a:r>
              <a:rPr lang="en-US" dirty="0"/>
              <a:t>CLICK TO EDIT</a:t>
            </a:r>
            <a:br>
              <a:rPr lang="en-US" dirty="0"/>
            </a:br>
            <a:r>
              <a:rPr lang="en-US" dirty="0"/>
              <a:t>MASTER TITLE</a:t>
            </a:r>
            <a:br>
              <a:rPr lang="en-US" dirty="0"/>
            </a:br>
            <a:r>
              <a:rPr lang="en-US" dirty="0"/>
              <a:t>STYLE</a:t>
            </a:r>
            <a:endParaRPr lang="ru-RU" dirty="0"/>
          </a:p>
        </p:txBody>
      </p:sp>
      <p:sp>
        <p:nvSpPr>
          <p:cNvPr id="8" name="Text Placeholder 7">
            <a:extLst>
              <a:ext uri="{FF2B5EF4-FFF2-40B4-BE49-F238E27FC236}">
                <a16:creationId xmlns="" xmlns:a16="http://schemas.microsoft.com/office/drawing/2014/main" id="{00F0DE95-4ED7-482F-BB4E-C1238B352DAD}"/>
              </a:ext>
            </a:extLst>
          </p:cNvPr>
          <p:cNvSpPr>
            <a:spLocks noGrp="1"/>
          </p:cNvSpPr>
          <p:nvPr>
            <p:ph type="body" sz="quarter" idx="13" hasCustomPrompt="1"/>
          </p:nvPr>
        </p:nvSpPr>
        <p:spPr>
          <a:xfrm>
            <a:off x="346472" y="3587770"/>
            <a:ext cx="1294597" cy="291597"/>
          </a:xfrm>
        </p:spPr>
        <p:txBody>
          <a:bodyPr lIns="0" tIns="0" rIns="0" bIns="0">
            <a:normAutofit/>
          </a:bodyPr>
          <a:lstStyle>
            <a:lvl1pPr marL="0" indent="0">
              <a:buNone/>
              <a:defRPr sz="2000" b="1" i="1">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20XX-20XX</a:t>
            </a:r>
            <a:endParaRPr lang="ru-RU" dirty="0"/>
          </a:p>
        </p:txBody>
      </p:sp>
      <p:sp>
        <p:nvSpPr>
          <p:cNvPr id="9" name="Text Placeholder 7">
            <a:extLst>
              <a:ext uri="{FF2B5EF4-FFF2-40B4-BE49-F238E27FC236}">
                <a16:creationId xmlns="" xmlns:a16="http://schemas.microsoft.com/office/drawing/2014/main" id="{1F135EA3-D982-467F-B90A-B791DFDDA877}"/>
              </a:ext>
            </a:extLst>
          </p:cNvPr>
          <p:cNvSpPr>
            <a:spLocks noGrp="1"/>
          </p:cNvSpPr>
          <p:nvPr>
            <p:ph type="body" sz="quarter" idx="14" hasCustomPrompt="1"/>
          </p:nvPr>
        </p:nvSpPr>
        <p:spPr>
          <a:xfrm>
            <a:off x="346472" y="3927199"/>
            <a:ext cx="1294597" cy="378571"/>
          </a:xfrm>
        </p:spPr>
        <p:txBody>
          <a:bodyPr lIns="0" tIns="0" rIns="0" bIns="0">
            <a:normAutofit/>
          </a:bodyPr>
          <a:lstStyle>
            <a:lvl1pPr marL="0" indent="0">
              <a:buNone/>
              <a:defRPr sz="2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3 Years Plan</a:t>
            </a:r>
            <a:endParaRPr lang="ru-RU" dirty="0"/>
          </a:p>
        </p:txBody>
      </p:sp>
      <p:sp>
        <p:nvSpPr>
          <p:cNvPr id="106" name="Picture Placeholder 104">
            <a:extLst>
              <a:ext uri="{FF2B5EF4-FFF2-40B4-BE49-F238E27FC236}">
                <a16:creationId xmlns="" xmlns:a16="http://schemas.microsoft.com/office/drawing/2014/main" id="{4580320F-7723-4672-AB19-22C87ECD53D3}"/>
              </a:ext>
            </a:extLst>
          </p:cNvPr>
          <p:cNvSpPr>
            <a:spLocks noGrp="1"/>
          </p:cNvSpPr>
          <p:nvPr>
            <p:ph type="pic" sz="quarter" idx="56"/>
          </p:nvPr>
        </p:nvSpPr>
        <p:spPr>
          <a:xfrm>
            <a:off x="346472" y="5725379"/>
            <a:ext cx="713184" cy="685800"/>
          </a:xfrm>
          <a:ln w="3556">
            <a:solidFill>
              <a:srgbClr val="454D55"/>
            </a:solidFill>
          </a:ln>
        </p:spPr>
        <p:txBody>
          <a:bodyPr anchor="ctr" anchorCtr="0">
            <a:noAutofit/>
          </a:bodyPr>
          <a:lstStyle>
            <a:lvl1pPr marL="0" indent="0" algn="ctr">
              <a:buNone/>
              <a:defRPr sz="1200"/>
            </a:lvl1pPr>
          </a:lstStyle>
          <a:p>
            <a:r>
              <a:rPr lang="en-US" smtClean="0"/>
              <a:t>Click icon to add picture</a:t>
            </a:r>
            <a:endParaRPr lang="ru-RU"/>
          </a:p>
        </p:txBody>
      </p:sp>
      <p:sp>
        <p:nvSpPr>
          <p:cNvPr id="108" name="Text Placeholder 42">
            <a:extLst>
              <a:ext uri="{FF2B5EF4-FFF2-40B4-BE49-F238E27FC236}">
                <a16:creationId xmlns="" xmlns:a16="http://schemas.microsoft.com/office/drawing/2014/main" id="{F6CA33C8-1786-4D07-8C52-AE1469894B67}"/>
              </a:ext>
            </a:extLst>
          </p:cNvPr>
          <p:cNvSpPr>
            <a:spLocks noGrp="1"/>
          </p:cNvSpPr>
          <p:nvPr>
            <p:ph type="body" sz="quarter" idx="57" hasCustomPrompt="1"/>
          </p:nvPr>
        </p:nvSpPr>
        <p:spPr>
          <a:xfrm>
            <a:off x="1923847" y="863644"/>
            <a:ext cx="783000" cy="1044000"/>
          </a:xfrm>
          <a:prstGeom prst="ellipse">
            <a:avLst/>
          </a:prstGeom>
          <a:solidFill>
            <a:srgbClr val="BAC82F"/>
          </a:solidFill>
          <a:ln w="72390">
            <a:solidFill>
              <a:schemeClr val="bg1"/>
            </a:solidFill>
          </a:ln>
        </p:spPr>
        <p:txBody>
          <a:bodyPr lIns="0" tIns="0" rIns="0" bIns="0" anchor="ctr" anchorCtr="0">
            <a:normAutofit/>
          </a:bodyPr>
          <a:lstStyle>
            <a:lvl1pPr marL="0" indent="0" algn="ctr">
              <a:buNone/>
              <a:defRPr lang="ru-RU" sz="2200" kern="1200" dirty="0">
                <a:solidFill>
                  <a:srgbClr val="454D55"/>
                </a:solidFill>
                <a:latin typeface="+mj-lt"/>
                <a:ea typeface="+mn-ea"/>
                <a:cs typeface="+mn-cs"/>
              </a:defRPr>
            </a:lvl1pPr>
          </a:lstStyle>
          <a:p>
            <a:pPr lvl="0"/>
            <a:r>
              <a:rPr lang="en-US" dirty="0"/>
              <a:t>20XX</a:t>
            </a:r>
            <a:endParaRPr lang="ru-RU" dirty="0"/>
          </a:p>
        </p:txBody>
      </p:sp>
      <p:sp>
        <p:nvSpPr>
          <p:cNvPr id="44" name="Text Placeholder 42">
            <a:extLst>
              <a:ext uri="{FF2B5EF4-FFF2-40B4-BE49-F238E27FC236}">
                <a16:creationId xmlns="" xmlns:a16="http://schemas.microsoft.com/office/drawing/2014/main" id="{62E3BBD0-72BD-45D7-BE15-8B93AFB86258}"/>
              </a:ext>
            </a:extLst>
          </p:cNvPr>
          <p:cNvSpPr>
            <a:spLocks noGrp="1"/>
          </p:cNvSpPr>
          <p:nvPr>
            <p:ph type="body" sz="quarter" idx="15" hasCustomPrompt="1"/>
          </p:nvPr>
        </p:nvSpPr>
        <p:spPr>
          <a:xfrm>
            <a:off x="3311226" y="843980"/>
            <a:ext cx="783000" cy="1044000"/>
          </a:xfrm>
          <a:prstGeom prst="ellipse">
            <a:avLst/>
          </a:prstGeom>
          <a:solidFill>
            <a:schemeClr val="bg1"/>
          </a:solidFill>
          <a:ln w="72390">
            <a:solidFill>
              <a:srgbClr val="BAC82F"/>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Q1</a:t>
            </a:r>
            <a:endParaRPr lang="ru-RU" dirty="0"/>
          </a:p>
        </p:txBody>
      </p:sp>
      <p:sp>
        <p:nvSpPr>
          <p:cNvPr id="80" name="Text Placeholder 7">
            <a:extLst>
              <a:ext uri="{FF2B5EF4-FFF2-40B4-BE49-F238E27FC236}">
                <a16:creationId xmlns="" xmlns:a16="http://schemas.microsoft.com/office/drawing/2014/main" id="{C695E72E-773D-407A-AFA4-EF90ADF9D131}"/>
              </a:ext>
            </a:extLst>
          </p:cNvPr>
          <p:cNvSpPr>
            <a:spLocks noGrp="1"/>
          </p:cNvSpPr>
          <p:nvPr>
            <p:ph type="body" sz="quarter" idx="32" hasCustomPrompt="1"/>
          </p:nvPr>
        </p:nvSpPr>
        <p:spPr>
          <a:xfrm>
            <a:off x="3058827" y="436306"/>
            <a:ext cx="1294597" cy="204276"/>
          </a:xfrm>
        </p:spPr>
        <p:txBody>
          <a:bodyPr lIns="0" tIns="0" rIns="0" bIns="0">
            <a:normAutofit/>
          </a:bodyPr>
          <a:lstStyle>
            <a:lvl1pPr marL="0" indent="0" algn="ctr">
              <a:buNone/>
              <a:defRPr sz="1500" b="0" i="0">
                <a:solidFill>
                  <a:srgbClr val="BAC82F"/>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TITLE</a:t>
            </a:r>
            <a:endParaRPr lang="ru-RU" dirty="0"/>
          </a:p>
        </p:txBody>
      </p:sp>
      <p:sp>
        <p:nvSpPr>
          <p:cNvPr id="81" name="Text Placeholder 7">
            <a:extLst>
              <a:ext uri="{FF2B5EF4-FFF2-40B4-BE49-F238E27FC236}">
                <a16:creationId xmlns="" xmlns:a16="http://schemas.microsoft.com/office/drawing/2014/main" id="{7463FB1C-AFEB-4EAE-B84D-A1613AF5BA7C}"/>
              </a:ext>
            </a:extLst>
          </p:cNvPr>
          <p:cNvSpPr>
            <a:spLocks noGrp="1"/>
          </p:cNvSpPr>
          <p:nvPr>
            <p:ph type="body" sz="quarter" idx="33" hasCustomPrompt="1"/>
          </p:nvPr>
        </p:nvSpPr>
        <p:spPr>
          <a:xfrm>
            <a:off x="3058826" y="618757"/>
            <a:ext cx="1294597"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description</a:t>
            </a:r>
            <a:endParaRPr lang="ru-RU" dirty="0"/>
          </a:p>
        </p:txBody>
      </p:sp>
      <p:sp>
        <p:nvSpPr>
          <p:cNvPr id="50" name="Text Placeholder 42">
            <a:extLst>
              <a:ext uri="{FF2B5EF4-FFF2-40B4-BE49-F238E27FC236}">
                <a16:creationId xmlns="" xmlns:a16="http://schemas.microsoft.com/office/drawing/2014/main" id="{12DFAD2F-3ED1-46BF-B662-2E96A42C48E7}"/>
              </a:ext>
            </a:extLst>
          </p:cNvPr>
          <p:cNvSpPr>
            <a:spLocks noGrp="1"/>
          </p:cNvSpPr>
          <p:nvPr>
            <p:ph type="body" sz="quarter" idx="17" hasCustomPrompt="1"/>
          </p:nvPr>
        </p:nvSpPr>
        <p:spPr>
          <a:xfrm>
            <a:off x="4319352" y="863644"/>
            <a:ext cx="783000" cy="1044000"/>
          </a:xfrm>
          <a:prstGeom prst="ellipse">
            <a:avLst/>
          </a:prstGeom>
          <a:solidFill>
            <a:schemeClr val="bg1"/>
          </a:solidFill>
          <a:ln w="72390">
            <a:solidFill>
              <a:schemeClr val="accent2">
                <a:alpha val="60000"/>
              </a:schemeClr>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2</a:t>
            </a:r>
          </a:p>
        </p:txBody>
      </p:sp>
      <p:sp>
        <p:nvSpPr>
          <p:cNvPr id="82" name="Text Placeholder 7">
            <a:extLst>
              <a:ext uri="{FF2B5EF4-FFF2-40B4-BE49-F238E27FC236}">
                <a16:creationId xmlns="" xmlns:a16="http://schemas.microsoft.com/office/drawing/2014/main" id="{622FB247-DB8F-4B67-B9EA-5741E1DDBEEE}"/>
              </a:ext>
            </a:extLst>
          </p:cNvPr>
          <p:cNvSpPr>
            <a:spLocks noGrp="1"/>
          </p:cNvSpPr>
          <p:nvPr>
            <p:ph type="body" sz="quarter" idx="34" hasCustomPrompt="1"/>
          </p:nvPr>
        </p:nvSpPr>
        <p:spPr>
          <a:xfrm>
            <a:off x="4067011" y="2025874"/>
            <a:ext cx="1294597" cy="204276"/>
          </a:xfrm>
        </p:spPr>
        <p:txBody>
          <a:bodyPr lIns="0" tIns="0" rIns="0" bIns="0">
            <a:normAutofit/>
          </a:bodyPr>
          <a:lstStyle>
            <a:lvl1pPr marL="0" indent="0" algn="ctr">
              <a:buNone/>
              <a:defRPr sz="1500" b="0" i="0">
                <a:solidFill>
                  <a:srgbClr val="81BF3B"/>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TITLE</a:t>
            </a:r>
            <a:endParaRPr lang="ru-RU" dirty="0"/>
          </a:p>
        </p:txBody>
      </p:sp>
      <p:sp>
        <p:nvSpPr>
          <p:cNvPr id="83" name="Text Placeholder 7">
            <a:extLst>
              <a:ext uri="{FF2B5EF4-FFF2-40B4-BE49-F238E27FC236}">
                <a16:creationId xmlns="" xmlns:a16="http://schemas.microsoft.com/office/drawing/2014/main" id="{CE2C8800-C93B-4E93-9AE2-9CBFC1E6D764}"/>
              </a:ext>
            </a:extLst>
          </p:cNvPr>
          <p:cNvSpPr>
            <a:spLocks noGrp="1"/>
          </p:cNvSpPr>
          <p:nvPr>
            <p:ph type="body" sz="quarter" idx="35" hasCustomPrompt="1"/>
          </p:nvPr>
        </p:nvSpPr>
        <p:spPr>
          <a:xfrm>
            <a:off x="4067010" y="2208325"/>
            <a:ext cx="1294597"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description</a:t>
            </a:r>
            <a:endParaRPr lang="ru-RU" dirty="0"/>
          </a:p>
        </p:txBody>
      </p:sp>
      <p:sp>
        <p:nvSpPr>
          <p:cNvPr id="49" name="Text Placeholder 42">
            <a:extLst>
              <a:ext uri="{FF2B5EF4-FFF2-40B4-BE49-F238E27FC236}">
                <a16:creationId xmlns="" xmlns:a16="http://schemas.microsoft.com/office/drawing/2014/main" id="{CC1B1148-CFC2-4FF7-8B7C-9502EB650064}"/>
              </a:ext>
            </a:extLst>
          </p:cNvPr>
          <p:cNvSpPr>
            <a:spLocks noGrp="1"/>
          </p:cNvSpPr>
          <p:nvPr>
            <p:ph type="body" sz="quarter" idx="18" hasCustomPrompt="1"/>
          </p:nvPr>
        </p:nvSpPr>
        <p:spPr>
          <a:xfrm>
            <a:off x="5327478" y="863644"/>
            <a:ext cx="783000" cy="1044000"/>
          </a:xfrm>
          <a:prstGeom prst="ellipse">
            <a:avLst/>
          </a:prstGeom>
          <a:solidFill>
            <a:schemeClr val="bg1"/>
          </a:solidFill>
          <a:ln w="72390">
            <a:solidFill>
              <a:schemeClr val="accent2"/>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3</a:t>
            </a:r>
          </a:p>
        </p:txBody>
      </p:sp>
      <p:sp>
        <p:nvSpPr>
          <p:cNvPr id="84" name="Text Placeholder 7">
            <a:extLst>
              <a:ext uri="{FF2B5EF4-FFF2-40B4-BE49-F238E27FC236}">
                <a16:creationId xmlns="" xmlns:a16="http://schemas.microsoft.com/office/drawing/2014/main" id="{60559160-7568-4A5B-88B4-DBB3C42D5D10}"/>
              </a:ext>
            </a:extLst>
          </p:cNvPr>
          <p:cNvSpPr>
            <a:spLocks noGrp="1"/>
          </p:cNvSpPr>
          <p:nvPr>
            <p:ph type="body" sz="quarter" idx="36" hasCustomPrompt="1"/>
          </p:nvPr>
        </p:nvSpPr>
        <p:spPr>
          <a:xfrm>
            <a:off x="5066544" y="437795"/>
            <a:ext cx="1294597" cy="204276"/>
          </a:xfrm>
        </p:spPr>
        <p:txBody>
          <a:bodyPr lIns="0" tIns="0" rIns="0" bIns="0">
            <a:normAutofit/>
          </a:bodyPr>
          <a:lstStyle>
            <a:lvl1pPr marL="0" indent="0" algn="ctr">
              <a:buNone/>
              <a:defRPr sz="1500" b="0" i="0">
                <a:solidFill>
                  <a:srgbClr val="2CA05B"/>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TITLE</a:t>
            </a:r>
            <a:endParaRPr lang="ru-RU" dirty="0"/>
          </a:p>
        </p:txBody>
      </p:sp>
      <p:sp>
        <p:nvSpPr>
          <p:cNvPr id="85" name="Text Placeholder 7">
            <a:extLst>
              <a:ext uri="{FF2B5EF4-FFF2-40B4-BE49-F238E27FC236}">
                <a16:creationId xmlns="" xmlns:a16="http://schemas.microsoft.com/office/drawing/2014/main" id="{AED30C6D-348A-4701-A27D-F10DFC175AC0}"/>
              </a:ext>
            </a:extLst>
          </p:cNvPr>
          <p:cNvSpPr>
            <a:spLocks noGrp="1"/>
          </p:cNvSpPr>
          <p:nvPr>
            <p:ph type="body" sz="quarter" idx="37" hasCustomPrompt="1"/>
          </p:nvPr>
        </p:nvSpPr>
        <p:spPr>
          <a:xfrm>
            <a:off x="5066543" y="618757"/>
            <a:ext cx="1294597"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description</a:t>
            </a:r>
            <a:endParaRPr lang="ru-RU" dirty="0"/>
          </a:p>
        </p:txBody>
      </p:sp>
      <p:sp>
        <p:nvSpPr>
          <p:cNvPr id="46" name="Text Placeholder 42">
            <a:extLst>
              <a:ext uri="{FF2B5EF4-FFF2-40B4-BE49-F238E27FC236}">
                <a16:creationId xmlns="" xmlns:a16="http://schemas.microsoft.com/office/drawing/2014/main" id="{DC934A70-FE40-4A89-9799-1A672346662A}"/>
              </a:ext>
            </a:extLst>
          </p:cNvPr>
          <p:cNvSpPr>
            <a:spLocks noGrp="1"/>
          </p:cNvSpPr>
          <p:nvPr>
            <p:ph type="body" sz="quarter" idx="16" hasCustomPrompt="1"/>
          </p:nvPr>
        </p:nvSpPr>
        <p:spPr>
          <a:xfrm>
            <a:off x="6335604" y="863644"/>
            <a:ext cx="783000" cy="1044000"/>
          </a:xfrm>
          <a:prstGeom prst="ellipse">
            <a:avLst/>
          </a:prstGeom>
          <a:solidFill>
            <a:schemeClr val="bg1"/>
          </a:solidFill>
          <a:ln w="72390">
            <a:solidFill>
              <a:schemeClr val="accent2">
                <a:lumMod val="75000"/>
              </a:schemeClr>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4</a:t>
            </a:r>
          </a:p>
        </p:txBody>
      </p:sp>
      <p:sp>
        <p:nvSpPr>
          <p:cNvPr id="86" name="Text Placeholder 7">
            <a:extLst>
              <a:ext uri="{FF2B5EF4-FFF2-40B4-BE49-F238E27FC236}">
                <a16:creationId xmlns="" xmlns:a16="http://schemas.microsoft.com/office/drawing/2014/main" id="{AB11D018-DEEE-4BCE-B5F0-2B33DD39A6B9}"/>
              </a:ext>
            </a:extLst>
          </p:cNvPr>
          <p:cNvSpPr>
            <a:spLocks noGrp="1"/>
          </p:cNvSpPr>
          <p:nvPr>
            <p:ph type="body" sz="quarter" idx="38" hasCustomPrompt="1"/>
          </p:nvPr>
        </p:nvSpPr>
        <p:spPr>
          <a:xfrm>
            <a:off x="6080155" y="2025874"/>
            <a:ext cx="1294597" cy="204276"/>
          </a:xfrm>
        </p:spPr>
        <p:txBody>
          <a:bodyPr lIns="0" tIns="0" rIns="0" bIns="0">
            <a:normAutofit/>
          </a:bodyPr>
          <a:lstStyle>
            <a:lvl1pPr marL="0" indent="0" algn="ctr">
              <a:buNone/>
              <a:defRPr sz="1500" b="0" i="0">
                <a:solidFill>
                  <a:srgbClr val="1B866F"/>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TITLE</a:t>
            </a:r>
            <a:endParaRPr lang="ru-RU" dirty="0"/>
          </a:p>
        </p:txBody>
      </p:sp>
      <p:sp>
        <p:nvSpPr>
          <p:cNvPr id="87" name="Text Placeholder 7">
            <a:extLst>
              <a:ext uri="{FF2B5EF4-FFF2-40B4-BE49-F238E27FC236}">
                <a16:creationId xmlns="" xmlns:a16="http://schemas.microsoft.com/office/drawing/2014/main" id="{085539ED-B933-484F-8ECB-700829A52CAB}"/>
              </a:ext>
            </a:extLst>
          </p:cNvPr>
          <p:cNvSpPr>
            <a:spLocks noGrp="1"/>
          </p:cNvSpPr>
          <p:nvPr>
            <p:ph type="body" sz="quarter" idx="39" hasCustomPrompt="1"/>
          </p:nvPr>
        </p:nvSpPr>
        <p:spPr>
          <a:xfrm>
            <a:off x="6080154" y="2208325"/>
            <a:ext cx="1294597"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description</a:t>
            </a:r>
            <a:endParaRPr lang="ru-RU" dirty="0"/>
          </a:p>
        </p:txBody>
      </p:sp>
      <p:sp>
        <p:nvSpPr>
          <p:cNvPr id="73" name="Text Placeholder 42">
            <a:extLst>
              <a:ext uri="{FF2B5EF4-FFF2-40B4-BE49-F238E27FC236}">
                <a16:creationId xmlns="" xmlns:a16="http://schemas.microsoft.com/office/drawing/2014/main" id="{F3728A77-BAED-49CA-87A0-DFCB220B3A28}"/>
              </a:ext>
            </a:extLst>
          </p:cNvPr>
          <p:cNvSpPr>
            <a:spLocks noGrp="1"/>
          </p:cNvSpPr>
          <p:nvPr>
            <p:ph type="body" sz="quarter" idx="28" hasCustomPrompt="1"/>
          </p:nvPr>
        </p:nvSpPr>
        <p:spPr>
          <a:xfrm>
            <a:off x="8028816" y="1917406"/>
            <a:ext cx="783000" cy="1044000"/>
          </a:xfrm>
          <a:prstGeom prst="ellipse">
            <a:avLst/>
          </a:prstGeom>
          <a:solidFill>
            <a:schemeClr val="tx1"/>
          </a:solidFill>
          <a:ln w="72390">
            <a:solidFill>
              <a:schemeClr val="bg1"/>
            </a:solidFill>
          </a:ln>
        </p:spPr>
        <p:txBody>
          <a:bodyPr lIns="0" tIns="0" rIns="0" bIns="0" anchor="ctr" anchorCtr="0">
            <a:normAutofit/>
          </a:bodyPr>
          <a:lstStyle>
            <a:lvl1pPr marL="0" indent="0" algn="ctr">
              <a:buNone/>
              <a:defRPr lang="ru-RU" sz="2200" kern="1200" dirty="0">
                <a:solidFill>
                  <a:schemeClr val="bg1"/>
                </a:solidFill>
                <a:latin typeface="+mj-lt"/>
                <a:ea typeface="+mn-ea"/>
                <a:cs typeface="+mn-cs"/>
              </a:defRPr>
            </a:lvl1pPr>
          </a:lstStyle>
          <a:p>
            <a:pPr lvl="0"/>
            <a:r>
              <a:rPr lang="en-US" dirty="0"/>
              <a:t>20XX</a:t>
            </a:r>
            <a:endParaRPr lang="ru-RU" dirty="0"/>
          </a:p>
        </p:txBody>
      </p:sp>
      <p:sp>
        <p:nvSpPr>
          <p:cNvPr id="57" name="Text Placeholder 42">
            <a:extLst>
              <a:ext uri="{FF2B5EF4-FFF2-40B4-BE49-F238E27FC236}">
                <a16:creationId xmlns="" xmlns:a16="http://schemas.microsoft.com/office/drawing/2014/main" id="{D7526F27-FC58-40E7-A76A-47A27D23255B}"/>
              </a:ext>
            </a:extLst>
          </p:cNvPr>
          <p:cNvSpPr>
            <a:spLocks noGrp="1"/>
          </p:cNvSpPr>
          <p:nvPr>
            <p:ph type="body" sz="quarter" idx="20" hasCustomPrompt="1"/>
          </p:nvPr>
        </p:nvSpPr>
        <p:spPr>
          <a:xfrm>
            <a:off x="6335604" y="2914158"/>
            <a:ext cx="783000" cy="1044000"/>
          </a:xfrm>
          <a:prstGeom prst="ellipse">
            <a:avLst/>
          </a:prstGeom>
          <a:solidFill>
            <a:schemeClr val="bg1"/>
          </a:solidFill>
          <a:ln w="72390">
            <a:solidFill>
              <a:schemeClr val="bg2"/>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Q1</a:t>
            </a:r>
            <a:endParaRPr lang="ru-RU" dirty="0"/>
          </a:p>
        </p:txBody>
      </p:sp>
      <p:sp>
        <p:nvSpPr>
          <p:cNvPr id="94" name="Text Placeholder 7">
            <a:extLst>
              <a:ext uri="{FF2B5EF4-FFF2-40B4-BE49-F238E27FC236}">
                <a16:creationId xmlns="" xmlns:a16="http://schemas.microsoft.com/office/drawing/2014/main" id="{0D030018-A573-45D1-B6EF-210F3CF92D5F}"/>
              </a:ext>
            </a:extLst>
          </p:cNvPr>
          <p:cNvSpPr>
            <a:spLocks noGrp="1"/>
          </p:cNvSpPr>
          <p:nvPr>
            <p:ph type="body" sz="quarter" idx="46" hasCustomPrompt="1"/>
          </p:nvPr>
        </p:nvSpPr>
        <p:spPr>
          <a:xfrm>
            <a:off x="6078878" y="4073394"/>
            <a:ext cx="1294597" cy="204276"/>
          </a:xfrm>
        </p:spPr>
        <p:txBody>
          <a:bodyPr lIns="0" tIns="0" rIns="0" bIns="0">
            <a:normAutofit/>
          </a:bodyPr>
          <a:lstStyle>
            <a:lvl1pPr marL="0" indent="0" algn="ctr">
              <a:buNone/>
              <a:defRPr sz="1500" b="0" i="0">
                <a:solidFill>
                  <a:srgbClr val="0C6D8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TITLE</a:t>
            </a:r>
            <a:endParaRPr lang="ru-RU" dirty="0"/>
          </a:p>
        </p:txBody>
      </p:sp>
      <p:sp>
        <p:nvSpPr>
          <p:cNvPr id="95" name="Text Placeholder 7">
            <a:extLst>
              <a:ext uri="{FF2B5EF4-FFF2-40B4-BE49-F238E27FC236}">
                <a16:creationId xmlns="" xmlns:a16="http://schemas.microsoft.com/office/drawing/2014/main" id="{91FC8372-90CA-42B7-A237-0BC81F2687CB}"/>
              </a:ext>
            </a:extLst>
          </p:cNvPr>
          <p:cNvSpPr>
            <a:spLocks noGrp="1"/>
          </p:cNvSpPr>
          <p:nvPr>
            <p:ph type="body" sz="quarter" idx="47" hasCustomPrompt="1"/>
          </p:nvPr>
        </p:nvSpPr>
        <p:spPr>
          <a:xfrm>
            <a:off x="6078877" y="4255845"/>
            <a:ext cx="1294597"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description</a:t>
            </a:r>
            <a:endParaRPr lang="ru-RU" dirty="0"/>
          </a:p>
        </p:txBody>
      </p:sp>
      <p:sp>
        <p:nvSpPr>
          <p:cNvPr id="58" name="Text Placeholder 42">
            <a:extLst>
              <a:ext uri="{FF2B5EF4-FFF2-40B4-BE49-F238E27FC236}">
                <a16:creationId xmlns="" xmlns:a16="http://schemas.microsoft.com/office/drawing/2014/main" id="{242D0BB2-4F17-4A8D-87A7-FADA2CAEC6F5}"/>
              </a:ext>
            </a:extLst>
          </p:cNvPr>
          <p:cNvSpPr>
            <a:spLocks noGrp="1"/>
          </p:cNvSpPr>
          <p:nvPr>
            <p:ph type="body" sz="quarter" idx="21" hasCustomPrompt="1"/>
          </p:nvPr>
        </p:nvSpPr>
        <p:spPr>
          <a:xfrm>
            <a:off x="5327478" y="2914158"/>
            <a:ext cx="783000" cy="1044000"/>
          </a:xfrm>
          <a:prstGeom prst="ellipse">
            <a:avLst/>
          </a:prstGeom>
          <a:solidFill>
            <a:schemeClr val="bg1"/>
          </a:solidFill>
          <a:ln w="72390">
            <a:solidFill>
              <a:schemeClr val="bg2">
                <a:lumMod val="75000"/>
              </a:schemeClr>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2</a:t>
            </a:r>
          </a:p>
        </p:txBody>
      </p:sp>
      <p:sp>
        <p:nvSpPr>
          <p:cNvPr id="90" name="Text Placeholder 7">
            <a:extLst>
              <a:ext uri="{FF2B5EF4-FFF2-40B4-BE49-F238E27FC236}">
                <a16:creationId xmlns="" xmlns:a16="http://schemas.microsoft.com/office/drawing/2014/main" id="{7F7CC596-D7AD-4DCE-B864-BB1A6A7C8B15}"/>
              </a:ext>
            </a:extLst>
          </p:cNvPr>
          <p:cNvSpPr>
            <a:spLocks noGrp="1"/>
          </p:cNvSpPr>
          <p:nvPr>
            <p:ph type="body" sz="quarter" idx="42" hasCustomPrompt="1"/>
          </p:nvPr>
        </p:nvSpPr>
        <p:spPr>
          <a:xfrm>
            <a:off x="5066543" y="2505648"/>
            <a:ext cx="1294597" cy="204276"/>
          </a:xfrm>
        </p:spPr>
        <p:txBody>
          <a:bodyPr lIns="0" tIns="0" rIns="0" bIns="0">
            <a:normAutofit/>
          </a:bodyPr>
          <a:lstStyle>
            <a:lvl1pPr marL="0" indent="0" algn="ctr">
              <a:buNone/>
              <a:defRPr sz="1500" b="0" i="0">
                <a:solidFill>
                  <a:srgbClr val="403474"/>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TITLE</a:t>
            </a:r>
            <a:endParaRPr lang="ru-RU" dirty="0"/>
          </a:p>
        </p:txBody>
      </p:sp>
      <p:sp>
        <p:nvSpPr>
          <p:cNvPr id="91" name="Text Placeholder 7">
            <a:extLst>
              <a:ext uri="{FF2B5EF4-FFF2-40B4-BE49-F238E27FC236}">
                <a16:creationId xmlns="" xmlns:a16="http://schemas.microsoft.com/office/drawing/2014/main" id="{28E66912-ACE9-4007-9A2B-050DC9408A24}"/>
              </a:ext>
            </a:extLst>
          </p:cNvPr>
          <p:cNvSpPr>
            <a:spLocks noGrp="1"/>
          </p:cNvSpPr>
          <p:nvPr>
            <p:ph type="body" sz="quarter" idx="43" hasCustomPrompt="1"/>
          </p:nvPr>
        </p:nvSpPr>
        <p:spPr>
          <a:xfrm>
            <a:off x="5066542" y="2688099"/>
            <a:ext cx="1294597"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description</a:t>
            </a:r>
            <a:endParaRPr lang="ru-RU" dirty="0"/>
          </a:p>
        </p:txBody>
      </p:sp>
      <p:sp>
        <p:nvSpPr>
          <p:cNvPr id="59" name="Text Placeholder 42">
            <a:extLst>
              <a:ext uri="{FF2B5EF4-FFF2-40B4-BE49-F238E27FC236}">
                <a16:creationId xmlns="" xmlns:a16="http://schemas.microsoft.com/office/drawing/2014/main" id="{CC1EC2BE-5D73-4D49-B2F2-4DA2785D6EAD}"/>
              </a:ext>
            </a:extLst>
          </p:cNvPr>
          <p:cNvSpPr>
            <a:spLocks noGrp="1"/>
          </p:cNvSpPr>
          <p:nvPr>
            <p:ph type="body" sz="quarter" idx="22" hasCustomPrompt="1"/>
          </p:nvPr>
        </p:nvSpPr>
        <p:spPr>
          <a:xfrm>
            <a:off x="4319352" y="2914158"/>
            <a:ext cx="783000" cy="1044000"/>
          </a:xfrm>
          <a:prstGeom prst="ellipse">
            <a:avLst/>
          </a:prstGeom>
          <a:solidFill>
            <a:schemeClr val="bg1"/>
          </a:solidFill>
          <a:ln w="72390">
            <a:solidFill>
              <a:schemeClr val="accent1">
                <a:lumMod val="75000"/>
              </a:schemeClr>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3</a:t>
            </a:r>
          </a:p>
        </p:txBody>
      </p:sp>
      <p:sp>
        <p:nvSpPr>
          <p:cNvPr id="92" name="Text Placeholder 7">
            <a:extLst>
              <a:ext uri="{FF2B5EF4-FFF2-40B4-BE49-F238E27FC236}">
                <a16:creationId xmlns="" xmlns:a16="http://schemas.microsoft.com/office/drawing/2014/main" id="{441FE3C4-7737-4EB6-9280-FAD8852FB4B8}"/>
              </a:ext>
            </a:extLst>
          </p:cNvPr>
          <p:cNvSpPr>
            <a:spLocks noGrp="1"/>
          </p:cNvSpPr>
          <p:nvPr>
            <p:ph type="body" sz="quarter" idx="44" hasCustomPrompt="1"/>
          </p:nvPr>
        </p:nvSpPr>
        <p:spPr>
          <a:xfrm>
            <a:off x="4065734" y="4073394"/>
            <a:ext cx="1294597" cy="204276"/>
          </a:xfrm>
        </p:spPr>
        <p:txBody>
          <a:bodyPr lIns="0" tIns="0" rIns="0" bIns="0">
            <a:normAutofit/>
          </a:bodyPr>
          <a:lstStyle>
            <a:lvl1pPr marL="0" indent="0" algn="ctr">
              <a:buNone/>
              <a:defRPr sz="1500" b="0" i="0">
                <a:solidFill>
                  <a:srgbClr val="571B6D"/>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TITLE</a:t>
            </a:r>
            <a:endParaRPr lang="ru-RU" dirty="0"/>
          </a:p>
        </p:txBody>
      </p:sp>
      <p:sp>
        <p:nvSpPr>
          <p:cNvPr id="93" name="Text Placeholder 7">
            <a:extLst>
              <a:ext uri="{FF2B5EF4-FFF2-40B4-BE49-F238E27FC236}">
                <a16:creationId xmlns="" xmlns:a16="http://schemas.microsoft.com/office/drawing/2014/main" id="{70EF49EC-F8D8-463F-B786-F2C04C33AEE7}"/>
              </a:ext>
            </a:extLst>
          </p:cNvPr>
          <p:cNvSpPr>
            <a:spLocks noGrp="1"/>
          </p:cNvSpPr>
          <p:nvPr>
            <p:ph type="body" sz="quarter" idx="45" hasCustomPrompt="1"/>
          </p:nvPr>
        </p:nvSpPr>
        <p:spPr>
          <a:xfrm>
            <a:off x="4065733" y="4255845"/>
            <a:ext cx="1294597"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description</a:t>
            </a:r>
            <a:endParaRPr lang="ru-RU" dirty="0"/>
          </a:p>
        </p:txBody>
      </p:sp>
      <p:sp>
        <p:nvSpPr>
          <p:cNvPr id="56" name="Text Placeholder 42">
            <a:extLst>
              <a:ext uri="{FF2B5EF4-FFF2-40B4-BE49-F238E27FC236}">
                <a16:creationId xmlns="" xmlns:a16="http://schemas.microsoft.com/office/drawing/2014/main" id="{997AC0B1-99FC-455E-A896-3C370BB38C53}"/>
              </a:ext>
            </a:extLst>
          </p:cNvPr>
          <p:cNvSpPr>
            <a:spLocks noGrp="1"/>
          </p:cNvSpPr>
          <p:nvPr>
            <p:ph type="body" sz="quarter" idx="19" hasCustomPrompt="1"/>
          </p:nvPr>
        </p:nvSpPr>
        <p:spPr>
          <a:xfrm>
            <a:off x="3311226" y="2914158"/>
            <a:ext cx="783000" cy="1044000"/>
          </a:xfrm>
          <a:prstGeom prst="ellipse">
            <a:avLst/>
          </a:prstGeom>
          <a:solidFill>
            <a:schemeClr val="bg1"/>
          </a:solidFill>
          <a:ln w="72390">
            <a:solidFill>
              <a:schemeClr val="tx2"/>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4</a:t>
            </a:r>
          </a:p>
        </p:txBody>
      </p:sp>
      <p:sp>
        <p:nvSpPr>
          <p:cNvPr id="88" name="Text Placeholder 7">
            <a:extLst>
              <a:ext uri="{FF2B5EF4-FFF2-40B4-BE49-F238E27FC236}">
                <a16:creationId xmlns="" xmlns:a16="http://schemas.microsoft.com/office/drawing/2014/main" id="{D66EAED5-741C-44D6-840F-C90C1AF74A23}"/>
              </a:ext>
            </a:extLst>
          </p:cNvPr>
          <p:cNvSpPr>
            <a:spLocks noGrp="1"/>
          </p:cNvSpPr>
          <p:nvPr>
            <p:ph type="body" sz="quarter" idx="40" hasCustomPrompt="1"/>
          </p:nvPr>
        </p:nvSpPr>
        <p:spPr>
          <a:xfrm>
            <a:off x="3053399" y="2505648"/>
            <a:ext cx="1294597" cy="204276"/>
          </a:xfrm>
        </p:spPr>
        <p:txBody>
          <a:bodyPr lIns="0" tIns="0" rIns="0" bIns="0">
            <a:normAutofit/>
          </a:bodyPr>
          <a:lstStyle>
            <a:lvl1pPr marL="0" indent="0" algn="ctr">
              <a:buNone/>
              <a:defRPr sz="1500" b="0" i="0">
                <a:solidFill>
                  <a:srgbClr val="6F0066"/>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TITLE</a:t>
            </a:r>
            <a:endParaRPr lang="ru-RU" dirty="0"/>
          </a:p>
        </p:txBody>
      </p:sp>
      <p:sp>
        <p:nvSpPr>
          <p:cNvPr id="89" name="Text Placeholder 7">
            <a:extLst>
              <a:ext uri="{FF2B5EF4-FFF2-40B4-BE49-F238E27FC236}">
                <a16:creationId xmlns="" xmlns:a16="http://schemas.microsoft.com/office/drawing/2014/main" id="{7887B0FE-2AB8-455F-8EC7-C8F31FEA27CC}"/>
              </a:ext>
            </a:extLst>
          </p:cNvPr>
          <p:cNvSpPr>
            <a:spLocks noGrp="1"/>
          </p:cNvSpPr>
          <p:nvPr>
            <p:ph type="body" sz="quarter" idx="41" hasCustomPrompt="1"/>
          </p:nvPr>
        </p:nvSpPr>
        <p:spPr>
          <a:xfrm>
            <a:off x="3053398" y="2688099"/>
            <a:ext cx="1294597"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description</a:t>
            </a:r>
            <a:endParaRPr lang="ru-RU" dirty="0"/>
          </a:p>
        </p:txBody>
      </p:sp>
      <p:sp>
        <p:nvSpPr>
          <p:cNvPr id="75" name="Text Placeholder 42">
            <a:extLst>
              <a:ext uri="{FF2B5EF4-FFF2-40B4-BE49-F238E27FC236}">
                <a16:creationId xmlns="" xmlns:a16="http://schemas.microsoft.com/office/drawing/2014/main" id="{6F1AC56E-6618-4728-A6EA-8B021EB6BCFB}"/>
              </a:ext>
            </a:extLst>
          </p:cNvPr>
          <p:cNvSpPr>
            <a:spLocks noGrp="1"/>
          </p:cNvSpPr>
          <p:nvPr>
            <p:ph type="body" sz="quarter" idx="29" hasCustomPrompt="1"/>
          </p:nvPr>
        </p:nvSpPr>
        <p:spPr>
          <a:xfrm>
            <a:off x="1547664" y="3933056"/>
            <a:ext cx="936103" cy="1296144"/>
          </a:xfrm>
          <a:prstGeom prst="ellipse">
            <a:avLst/>
          </a:prstGeom>
          <a:solidFill>
            <a:schemeClr val="tx2"/>
          </a:solidFill>
          <a:ln w="72390">
            <a:solidFill>
              <a:schemeClr val="bg1"/>
            </a:solidFill>
          </a:ln>
        </p:spPr>
        <p:txBody>
          <a:bodyPr lIns="0" tIns="0" rIns="0" bIns="0" anchor="ctr" anchorCtr="0">
            <a:normAutofit/>
          </a:bodyPr>
          <a:lstStyle>
            <a:lvl1pPr marL="0" indent="0" algn="ctr">
              <a:buNone/>
              <a:defRPr lang="ru-RU" sz="2200" kern="1200" dirty="0">
                <a:solidFill>
                  <a:schemeClr val="bg1"/>
                </a:solidFill>
                <a:latin typeface="+mj-lt"/>
                <a:ea typeface="+mn-ea"/>
                <a:cs typeface="+mn-cs"/>
              </a:defRPr>
            </a:lvl1pPr>
          </a:lstStyle>
          <a:p>
            <a:pPr lvl="0"/>
            <a:r>
              <a:rPr lang="en-US" dirty="0"/>
              <a:t>20XX</a:t>
            </a:r>
            <a:endParaRPr lang="ru-RU" dirty="0"/>
          </a:p>
        </p:txBody>
      </p:sp>
      <p:sp>
        <p:nvSpPr>
          <p:cNvPr id="60" name="Text Placeholder 42">
            <a:extLst>
              <a:ext uri="{FF2B5EF4-FFF2-40B4-BE49-F238E27FC236}">
                <a16:creationId xmlns="" xmlns:a16="http://schemas.microsoft.com/office/drawing/2014/main" id="{DB4C9C65-90B1-4A40-BB7B-DE799076D1B1}"/>
              </a:ext>
            </a:extLst>
          </p:cNvPr>
          <p:cNvSpPr>
            <a:spLocks noGrp="1"/>
          </p:cNvSpPr>
          <p:nvPr>
            <p:ph type="body" sz="quarter" idx="23" hasCustomPrompt="1"/>
          </p:nvPr>
        </p:nvSpPr>
        <p:spPr>
          <a:xfrm>
            <a:off x="3311226" y="4970360"/>
            <a:ext cx="783000" cy="1044000"/>
          </a:xfrm>
          <a:prstGeom prst="ellipse">
            <a:avLst/>
          </a:prstGeom>
          <a:solidFill>
            <a:schemeClr val="bg1"/>
          </a:solidFill>
          <a:ln w="72390">
            <a:solidFill>
              <a:schemeClr val="tx2"/>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Q1</a:t>
            </a:r>
            <a:endParaRPr lang="ru-RU" dirty="0"/>
          </a:p>
        </p:txBody>
      </p:sp>
      <p:sp>
        <p:nvSpPr>
          <p:cNvPr id="96" name="Text Placeholder 7">
            <a:extLst>
              <a:ext uri="{FF2B5EF4-FFF2-40B4-BE49-F238E27FC236}">
                <a16:creationId xmlns="" xmlns:a16="http://schemas.microsoft.com/office/drawing/2014/main" id="{E9ED50CB-058A-4C6B-A8E2-0536EC0E40DA}"/>
              </a:ext>
            </a:extLst>
          </p:cNvPr>
          <p:cNvSpPr>
            <a:spLocks noGrp="1"/>
          </p:cNvSpPr>
          <p:nvPr>
            <p:ph type="body" sz="quarter" idx="48" hasCustomPrompt="1"/>
          </p:nvPr>
        </p:nvSpPr>
        <p:spPr>
          <a:xfrm>
            <a:off x="3056743" y="4567759"/>
            <a:ext cx="1294597" cy="204276"/>
          </a:xfrm>
        </p:spPr>
        <p:txBody>
          <a:bodyPr lIns="0" tIns="0" rIns="0" bIns="0">
            <a:normAutofit/>
          </a:bodyPr>
          <a:lstStyle>
            <a:lvl1pPr marL="0" indent="0" algn="ctr">
              <a:buNone/>
              <a:defRPr sz="1500" b="0" i="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TITLE</a:t>
            </a:r>
            <a:endParaRPr lang="ru-RU" dirty="0"/>
          </a:p>
        </p:txBody>
      </p:sp>
      <p:sp>
        <p:nvSpPr>
          <p:cNvPr id="97" name="Text Placeholder 7">
            <a:extLst>
              <a:ext uri="{FF2B5EF4-FFF2-40B4-BE49-F238E27FC236}">
                <a16:creationId xmlns="" xmlns:a16="http://schemas.microsoft.com/office/drawing/2014/main" id="{04D14365-5F59-4F4F-B237-26A11A2DDDD1}"/>
              </a:ext>
            </a:extLst>
          </p:cNvPr>
          <p:cNvSpPr>
            <a:spLocks noGrp="1"/>
          </p:cNvSpPr>
          <p:nvPr>
            <p:ph type="body" sz="quarter" idx="49" hasCustomPrompt="1"/>
          </p:nvPr>
        </p:nvSpPr>
        <p:spPr>
          <a:xfrm>
            <a:off x="3056742" y="4750210"/>
            <a:ext cx="1294597"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description</a:t>
            </a:r>
            <a:endParaRPr lang="ru-RU" dirty="0"/>
          </a:p>
        </p:txBody>
      </p:sp>
      <p:sp>
        <p:nvSpPr>
          <p:cNvPr id="63" name="Text Placeholder 42">
            <a:extLst>
              <a:ext uri="{FF2B5EF4-FFF2-40B4-BE49-F238E27FC236}">
                <a16:creationId xmlns="" xmlns:a16="http://schemas.microsoft.com/office/drawing/2014/main" id="{CFA7DBCF-F797-4B29-8C96-7AC1602BBC81}"/>
              </a:ext>
            </a:extLst>
          </p:cNvPr>
          <p:cNvSpPr>
            <a:spLocks noGrp="1"/>
          </p:cNvSpPr>
          <p:nvPr>
            <p:ph type="body" sz="quarter" idx="26" hasCustomPrompt="1"/>
          </p:nvPr>
        </p:nvSpPr>
        <p:spPr>
          <a:xfrm>
            <a:off x="4319352" y="4970360"/>
            <a:ext cx="783000" cy="1044000"/>
          </a:xfrm>
          <a:prstGeom prst="ellipse">
            <a:avLst/>
          </a:prstGeom>
          <a:solidFill>
            <a:schemeClr val="bg1"/>
          </a:solidFill>
          <a:ln w="72390">
            <a:solidFill>
              <a:schemeClr val="accent3"/>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2</a:t>
            </a:r>
          </a:p>
        </p:txBody>
      </p:sp>
      <p:sp>
        <p:nvSpPr>
          <p:cNvPr id="100" name="Text Placeholder 7">
            <a:extLst>
              <a:ext uri="{FF2B5EF4-FFF2-40B4-BE49-F238E27FC236}">
                <a16:creationId xmlns="" xmlns:a16="http://schemas.microsoft.com/office/drawing/2014/main" id="{07524528-CBB1-40C1-A6F2-855A4D99478D}"/>
              </a:ext>
            </a:extLst>
          </p:cNvPr>
          <p:cNvSpPr>
            <a:spLocks noGrp="1"/>
          </p:cNvSpPr>
          <p:nvPr>
            <p:ph type="body" sz="quarter" idx="52" hasCustomPrompt="1"/>
          </p:nvPr>
        </p:nvSpPr>
        <p:spPr>
          <a:xfrm>
            <a:off x="4067598" y="6121335"/>
            <a:ext cx="1294597" cy="204276"/>
          </a:xfrm>
        </p:spPr>
        <p:txBody>
          <a:bodyPr lIns="0" tIns="0" rIns="0" bIns="0">
            <a:normAutofit/>
          </a:bodyPr>
          <a:lstStyle>
            <a:lvl1pPr marL="0" indent="0" algn="ctr">
              <a:buNone/>
              <a:defRPr sz="1500" b="0" i="0">
                <a:solidFill>
                  <a:schemeClr val="accent3"/>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TITLE</a:t>
            </a:r>
            <a:endParaRPr lang="ru-RU" dirty="0"/>
          </a:p>
        </p:txBody>
      </p:sp>
      <p:sp>
        <p:nvSpPr>
          <p:cNvPr id="101" name="Text Placeholder 7">
            <a:extLst>
              <a:ext uri="{FF2B5EF4-FFF2-40B4-BE49-F238E27FC236}">
                <a16:creationId xmlns="" xmlns:a16="http://schemas.microsoft.com/office/drawing/2014/main" id="{41F799BD-659E-472B-98A7-7C06C2F7458C}"/>
              </a:ext>
            </a:extLst>
          </p:cNvPr>
          <p:cNvSpPr>
            <a:spLocks noGrp="1"/>
          </p:cNvSpPr>
          <p:nvPr>
            <p:ph type="body" sz="quarter" idx="53" hasCustomPrompt="1"/>
          </p:nvPr>
        </p:nvSpPr>
        <p:spPr>
          <a:xfrm>
            <a:off x="4067598" y="6303786"/>
            <a:ext cx="1294597"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description</a:t>
            </a:r>
            <a:endParaRPr lang="ru-RU" dirty="0"/>
          </a:p>
        </p:txBody>
      </p:sp>
      <p:sp>
        <p:nvSpPr>
          <p:cNvPr id="62" name="Text Placeholder 42">
            <a:extLst>
              <a:ext uri="{FF2B5EF4-FFF2-40B4-BE49-F238E27FC236}">
                <a16:creationId xmlns="" xmlns:a16="http://schemas.microsoft.com/office/drawing/2014/main" id="{113ADCA9-C0A6-4FAB-A09E-4DECBD41D738}"/>
              </a:ext>
            </a:extLst>
          </p:cNvPr>
          <p:cNvSpPr>
            <a:spLocks noGrp="1"/>
          </p:cNvSpPr>
          <p:nvPr>
            <p:ph type="body" sz="quarter" idx="25" hasCustomPrompt="1"/>
          </p:nvPr>
        </p:nvSpPr>
        <p:spPr>
          <a:xfrm>
            <a:off x="5327478" y="4970360"/>
            <a:ext cx="783000" cy="1044000"/>
          </a:xfrm>
          <a:prstGeom prst="ellipse">
            <a:avLst/>
          </a:prstGeom>
          <a:solidFill>
            <a:schemeClr val="bg1"/>
          </a:solidFill>
          <a:ln w="72390">
            <a:solidFill>
              <a:schemeClr val="accent4"/>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3</a:t>
            </a:r>
          </a:p>
        </p:txBody>
      </p:sp>
      <p:sp>
        <p:nvSpPr>
          <p:cNvPr id="98" name="Text Placeholder 7">
            <a:extLst>
              <a:ext uri="{FF2B5EF4-FFF2-40B4-BE49-F238E27FC236}">
                <a16:creationId xmlns="" xmlns:a16="http://schemas.microsoft.com/office/drawing/2014/main" id="{3EC66011-3B65-49CC-8886-E2CCFBFFABD7}"/>
              </a:ext>
            </a:extLst>
          </p:cNvPr>
          <p:cNvSpPr>
            <a:spLocks noGrp="1"/>
          </p:cNvSpPr>
          <p:nvPr>
            <p:ph type="body" sz="quarter" idx="50" hasCustomPrompt="1"/>
          </p:nvPr>
        </p:nvSpPr>
        <p:spPr>
          <a:xfrm>
            <a:off x="5069887" y="4567759"/>
            <a:ext cx="1294597" cy="204276"/>
          </a:xfrm>
        </p:spPr>
        <p:txBody>
          <a:bodyPr lIns="0" tIns="0" rIns="0" bIns="0">
            <a:normAutofit/>
          </a:bodyPr>
          <a:lstStyle>
            <a:lvl1pPr marL="0" indent="0" algn="ctr">
              <a:buNone/>
              <a:defRPr sz="1500" b="0" i="0">
                <a:solidFill>
                  <a:srgbClr val="E8611D"/>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TITLE</a:t>
            </a:r>
            <a:endParaRPr lang="ru-RU" dirty="0"/>
          </a:p>
        </p:txBody>
      </p:sp>
      <p:sp>
        <p:nvSpPr>
          <p:cNvPr id="99" name="Text Placeholder 7">
            <a:extLst>
              <a:ext uri="{FF2B5EF4-FFF2-40B4-BE49-F238E27FC236}">
                <a16:creationId xmlns="" xmlns:a16="http://schemas.microsoft.com/office/drawing/2014/main" id="{3B2B5959-E5CC-42A7-B797-463098BE6290}"/>
              </a:ext>
            </a:extLst>
          </p:cNvPr>
          <p:cNvSpPr>
            <a:spLocks noGrp="1"/>
          </p:cNvSpPr>
          <p:nvPr>
            <p:ph type="body" sz="quarter" idx="51" hasCustomPrompt="1"/>
          </p:nvPr>
        </p:nvSpPr>
        <p:spPr>
          <a:xfrm>
            <a:off x="5069886" y="4750210"/>
            <a:ext cx="1294597"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description</a:t>
            </a:r>
            <a:endParaRPr lang="ru-RU" dirty="0"/>
          </a:p>
        </p:txBody>
      </p:sp>
      <p:sp>
        <p:nvSpPr>
          <p:cNvPr id="61" name="Text Placeholder 42">
            <a:extLst>
              <a:ext uri="{FF2B5EF4-FFF2-40B4-BE49-F238E27FC236}">
                <a16:creationId xmlns="" xmlns:a16="http://schemas.microsoft.com/office/drawing/2014/main" id="{91E8A179-36A3-4D0A-96E7-689F93F9B8F2}"/>
              </a:ext>
            </a:extLst>
          </p:cNvPr>
          <p:cNvSpPr>
            <a:spLocks noGrp="1"/>
          </p:cNvSpPr>
          <p:nvPr>
            <p:ph type="body" sz="quarter" idx="24" hasCustomPrompt="1"/>
          </p:nvPr>
        </p:nvSpPr>
        <p:spPr>
          <a:xfrm>
            <a:off x="6335604" y="4970360"/>
            <a:ext cx="783000" cy="1044000"/>
          </a:xfrm>
          <a:prstGeom prst="ellipse">
            <a:avLst/>
          </a:prstGeom>
          <a:solidFill>
            <a:schemeClr val="bg1"/>
          </a:solidFill>
          <a:ln w="72390">
            <a:solidFill>
              <a:schemeClr val="accent5"/>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4</a:t>
            </a:r>
          </a:p>
        </p:txBody>
      </p:sp>
      <p:sp>
        <p:nvSpPr>
          <p:cNvPr id="102" name="Text Placeholder 7">
            <a:extLst>
              <a:ext uri="{FF2B5EF4-FFF2-40B4-BE49-F238E27FC236}">
                <a16:creationId xmlns="" xmlns:a16="http://schemas.microsoft.com/office/drawing/2014/main" id="{9FDC66A0-D1C5-4C83-BBEE-D079881FADA3}"/>
              </a:ext>
            </a:extLst>
          </p:cNvPr>
          <p:cNvSpPr>
            <a:spLocks noGrp="1"/>
          </p:cNvSpPr>
          <p:nvPr>
            <p:ph type="body" sz="quarter" idx="54" hasCustomPrompt="1"/>
          </p:nvPr>
        </p:nvSpPr>
        <p:spPr>
          <a:xfrm>
            <a:off x="6080742" y="6121335"/>
            <a:ext cx="1294597" cy="204276"/>
          </a:xfrm>
        </p:spPr>
        <p:txBody>
          <a:bodyPr lIns="0" tIns="0" rIns="0" bIns="0">
            <a:normAutofit/>
          </a:bodyPr>
          <a:lstStyle>
            <a:lvl1pPr marL="0" indent="0" algn="ctr">
              <a:buNone/>
              <a:defRPr sz="1500" b="0" i="0">
                <a:solidFill>
                  <a:schemeClr val="accent5"/>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TITLE</a:t>
            </a:r>
            <a:endParaRPr lang="ru-RU" dirty="0"/>
          </a:p>
        </p:txBody>
      </p:sp>
      <p:sp>
        <p:nvSpPr>
          <p:cNvPr id="103" name="Text Placeholder 7">
            <a:extLst>
              <a:ext uri="{FF2B5EF4-FFF2-40B4-BE49-F238E27FC236}">
                <a16:creationId xmlns="" xmlns:a16="http://schemas.microsoft.com/office/drawing/2014/main" id="{E4E5E736-BFFC-4245-916F-586110128844}"/>
              </a:ext>
            </a:extLst>
          </p:cNvPr>
          <p:cNvSpPr>
            <a:spLocks noGrp="1"/>
          </p:cNvSpPr>
          <p:nvPr>
            <p:ph type="body" sz="quarter" idx="55" hasCustomPrompt="1"/>
          </p:nvPr>
        </p:nvSpPr>
        <p:spPr>
          <a:xfrm>
            <a:off x="6080742" y="6303786"/>
            <a:ext cx="1294597" cy="176047"/>
          </a:xfrm>
        </p:spPr>
        <p:txBody>
          <a:bodyPr lIns="0" tIns="0" rIns="0" bIns="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Milestone description</a:t>
            </a:r>
            <a:endParaRPr lang="ru-RU" dirty="0"/>
          </a:p>
        </p:txBody>
      </p:sp>
      <p:sp>
        <p:nvSpPr>
          <p:cNvPr id="110" name="Text Placeholder 42">
            <a:extLst>
              <a:ext uri="{FF2B5EF4-FFF2-40B4-BE49-F238E27FC236}">
                <a16:creationId xmlns="" xmlns:a16="http://schemas.microsoft.com/office/drawing/2014/main" id="{74922A2C-30D3-4ED0-8443-C57494EB4287}"/>
              </a:ext>
            </a:extLst>
          </p:cNvPr>
          <p:cNvSpPr>
            <a:spLocks noGrp="1"/>
          </p:cNvSpPr>
          <p:nvPr>
            <p:ph type="body" sz="quarter" idx="58" hasCustomPrompt="1"/>
          </p:nvPr>
        </p:nvSpPr>
        <p:spPr>
          <a:xfrm>
            <a:off x="7720074" y="4973439"/>
            <a:ext cx="783000" cy="1044000"/>
          </a:xfrm>
          <a:prstGeom prst="ellipse">
            <a:avLst/>
          </a:prstGeom>
          <a:solidFill>
            <a:schemeClr val="accent5"/>
          </a:solidFill>
          <a:ln w="72390">
            <a:solidFill>
              <a:schemeClr val="bg1"/>
            </a:solidFill>
          </a:ln>
        </p:spPr>
        <p:txBody>
          <a:bodyPr lIns="0" tIns="0" rIns="0" bIns="0" anchor="ctr" anchorCtr="0">
            <a:normAutofit/>
          </a:bodyPr>
          <a:lstStyle>
            <a:lvl1pPr marL="0" indent="0" algn="ctr">
              <a:buNone/>
              <a:defRPr lang="ru-RU" sz="2200" kern="1200" dirty="0">
                <a:solidFill>
                  <a:srgbClr val="454D55"/>
                </a:solidFill>
                <a:latin typeface="+mj-lt"/>
                <a:ea typeface="+mn-ea"/>
                <a:cs typeface="+mn-cs"/>
              </a:defRPr>
            </a:lvl1pPr>
          </a:lstStyle>
          <a:p>
            <a:pPr lvl="0"/>
            <a:r>
              <a:rPr lang="en-US" dirty="0"/>
              <a:t>20XX</a:t>
            </a:r>
            <a:endParaRPr lang="ru-RU" dirty="0"/>
          </a:p>
        </p:txBody>
      </p:sp>
      <p:sp>
        <p:nvSpPr>
          <p:cNvPr id="5" name="Footer Placeholder 4">
            <a:extLst>
              <a:ext uri="{FF2B5EF4-FFF2-40B4-BE49-F238E27FC236}">
                <a16:creationId xmlns="" xmlns:a16="http://schemas.microsoft.com/office/drawing/2014/main" id="{4953E081-530B-464A-B47C-C858A60EB2EA}"/>
              </a:ext>
            </a:extLst>
          </p:cNvPr>
          <p:cNvSpPr>
            <a:spLocks noGrp="1"/>
          </p:cNvSpPr>
          <p:nvPr>
            <p:ph type="ftr" sz="quarter" idx="11"/>
          </p:nvPr>
        </p:nvSpPr>
        <p:spPr/>
        <p:txBody>
          <a:bodyPr/>
          <a:lstStyle/>
          <a:p>
            <a:endParaRPr lang="en-IE"/>
          </a:p>
        </p:txBody>
      </p:sp>
      <p:sp>
        <p:nvSpPr>
          <p:cNvPr id="4" name="Date Placeholder 3">
            <a:extLst>
              <a:ext uri="{FF2B5EF4-FFF2-40B4-BE49-F238E27FC236}">
                <a16:creationId xmlns="" xmlns:a16="http://schemas.microsoft.com/office/drawing/2014/main" id="{7C0373A1-F9A6-4E7C-A04F-22454F3A60CF}"/>
              </a:ext>
            </a:extLst>
          </p:cNvPr>
          <p:cNvSpPr>
            <a:spLocks noGrp="1"/>
          </p:cNvSpPr>
          <p:nvPr>
            <p:ph type="dt" sz="half" idx="10"/>
          </p:nvPr>
        </p:nvSpPr>
        <p:spPr>
          <a:xfrm>
            <a:off x="6754416" y="550858"/>
            <a:ext cx="2057400" cy="176716"/>
          </a:xfrm>
          <a:prstGeom prst="rect">
            <a:avLst/>
          </a:prstGeom>
        </p:spPr>
        <p:txBody>
          <a:bodyPr/>
          <a:lstStyle/>
          <a:p>
            <a:fld id="{C15E6800-18DA-4B0A-89CD-1659960EE1A5}" type="datetimeFigureOut">
              <a:rPr lang="en-IE" smtClean="0"/>
              <a:t>20/02/2019</a:t>
            </a:fld>
            <a:endParaRPr lang="en-IE"/>
          </a:p>
        </p:txBody>
      </p:sp>
      <p:sp>
        <p:nvSpPr>
          <p:cNvPr id="6" name="Slide Number Placeholder 5">
            <a:extLst>
              <a:ext uri="{FF2B5EF4-FFF2-40B4-BE49-F238E27FC236}">
                <a16:creationId xmlns="" xmlns:a16="http://schemas.microsoft.com/office/drawing/2014/main" id="{B09BF57F-FEA7-4D09-AA29-F32AA5577A04}"/>
              </a:ext>
            </a:extLst>
          </p:cNvPr>
          <p:cNvSpPr>
            <a:spLocks noGrp="1"/>
          </p:cNvSpPr>
          <p:nvPr>
            <p:ph type="sldNum" sz="quarter" idx="12"/>
          </p:nvPr>
        </p:nvSpPr>
        <p:spPr/>
        <p:txBody>
          <a:bodyPr/>
          <a:lstStyle/>
          <a:p>
            <a:fld id="{3C0696E3-59A6-4025-B8BE-7E9C291A92E4}" type="slidenum">
              <a:rPr lang="en-IE" smtClean="0"/>
              <a:t>‹#›</a:t>
            </a:fld>
            <a:endParaRPr lang="en-IE"/>
          </a:p>
        </p:txBody>
      </p:sp>
      <p:sp>
        <p:nvSpPr>
          <p:cNvPr id="65" name="Text Placeholder 42">
            <a:extLst>
              <a:ext uri="{FF2B5EF4-FFF2-40B4-BE49-F238E27FC236}">
                <a16:creationId xmlns="" xmlns:a16="http://schemas.microsoft.com/office/drawing/2014/main" id="{62E3BBD0-72BD-45D7-BE15-8B93AFB86258}"/>
              </a:ext>
            </a:extLst>
          </p:cNvPr>
          <p:cNvSpPr>
            <a:spLocks noGrp="1"/>
          </p:cNvSpPr>
          <p:nvPr>
            <p:ph type="body" sz="quarter" idx="59" hasCustomPrompt="1"/>
          </p:nvPr>
        </p:nvSpPr>
        <p:spPr>
          <a:xfrm>
            <a:off x="3337027" y="843981"/>
            <a:ext cx="783000" cy="1044000"/>
          </a:xfrm>
          <a:prstGeom prst="ellipse">
            <a:avLst/>
          </a:prstGeom>
          <a:solidFill>
            <a:schemeClr val="bg1"/>
          </a:solidFill>
          <a:ln w="72390">
            <a:solidFill>
              <a:srgbClr val="BAC82F"/>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Q1</a:t>
            </a:r>
            <a:endParaRPr lang="ru-RU" dirty="0"/>
          </a:p>
        </p:txBody>
      </p:sp>
      <p:sp>
        <p:nvSpPr>
          <p:cNvPr id="66" name="Text Placeholder 42">
            <a:extLst>
              <a:ext uri="{FF2B5EF4-FFF2-40B4-BE49-F238E27FC236}">
                <a16:creationId xmlns="" xmlns:a16="http://schemas.microsoft.com/office/drawing/2014/main" id="{12DFAD2F-3ED1-46BF-B662-2E96A42C48E7}"/>
              </a:ext>
            </a:extLst>
          </p:cNvPr>
          <p:cNvSpPr>
            <a:spLocks noGrp="1"/>
          </p:cNvSpPr>
          <p:nvPr>
            <p:ph type="body" sz="quarter" idx="60" hasCustomPrompt="1"/>
          </p:nvPr>
        </p:nvSpPr>
        <p:spPr>
          <a:xfrm>
            <a:off x="4345153" y="863645"/>
            <a:ext cx="783000" cy="1044000"/>
          </a:xfrm>
          <a:prstGeom prst="ellipse">
            <a:avLst/>
          </a:prstGeom>
          <a:solidFill>
            <a:schemeClr val="bg1"/>
          </a:solidFill>
          <a:ln w="72390">
            <a:solidFill>
              <a:schemeClr val="accent2">
                <a:alpha val="60000"/>
              </a:schemeClr>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2</a:t>
            </a:r>
          </a:p>
        </p:txBody>
      </p:sp>
      <p:sp>
        <p:nvSpPr>
          <p:cNvPr id="67" name="Text Placeholder 42">
            <a:extLst>
              <a:ext uri="{FF2B5EF4-FFF2-40B4-BE49-F238E27FC236}">
                <a16:creationId xmlns="" xmlns:a16="http://schemas.microsoft.com/office/drawing/2014/main" id="{F6CA33C8-1786-4D07-8C52-AE1469894B67}"/>
              </a:ext>
            </a:extLst>
          </p:cNvPr>
          <p:cNvSpPr>
            <a:spLocks noGrp="1"/>
          </p:cNvSpPr>
          <p:nvPr>
            <p:ph type="body" sz="quarter" idx="61" hasCustomPrompt="1"/>
          </p:nvPr>
        </p:nvSpPr>
        <p:spPr>
          <a:xfrm>
            <a:off x="1776824" y="817173"/>
            <a:ext cx="936103" cy="1296144"/>
          </a:xfrm>
          <a:prstGeom prst="ellipse">
            <a:avLst/>
          </a:prstGeom>
          <a:solidFill>
            <a:srgbClr val="BAC82F"/>
          </a:solidFill>
          <a:ln w="72390">
            <a:solidFill>
              <a:schemeClr val="bg1"/>
            </a:solidFill>
          </a:ln>
        </p:spPr>
        <p:txBody>
          <a:bodyPr lIns="0" tIns="0" rIns="0" bIns="0" anchor="ctr" anchorCtr="0">
            <a:normAutofit/>
          </a:bodyPr>
          <a:lstStyle>
            <a:lvl1pPr marL="0" indent="0" algn="ctr">
              <a:buNone/>
              <a:defRPr lang="ru-RU" sz="2200" kern="1200" dirty="0">
                <a:solidFill>
                  <a:srgbClr val="454D55"/>
                </a:solidFill>
                <a:latin typeface="+mj-lt"/>
                <a:ea typeface="+mn-ea"/>
                <a:cs typeface="+mn-cs"/>
              </a:defRPr>
            </a:lvl1pPr>
          </a:lstStyle>
          <a:p>
            <a:pPr lvl="0"/>
            <a:r>
              <a:rPr lang="en-US" dirty="0"/>
              <a:t>20XX</a:t>
            </a:r>
            <a:endParaRPr lang="ru-RU" dirty="0"/>
          </a:p>
        </p:txBody>
      </p:sp>
      <p:sp>
        <p:nvSpPr>
          <p:cNvPr id="68" name="Text Placeholder 42">
            <a:extLst>
              <a:ext uri="{FF2B5EF4-FFF2-40B4-BE49-F238E27FC236}">
                <a16:creationId xmlns="" xmlns:a16="http://schemas.microsoft.com/office/drawing/2014/main" id="{CC1B1148-CFC2-4FF7-8B7C-9502EB650064}"/>
              </a:ext>
            </a:extLst>
          </p:cNvPr>
          <p:cNvSpPr>
            <a:spLocks noGrp="1"/>
          </p:cNvSpPr>
          <p:nvPr>
            <p:ph type="body" sz="quarter" idx="62" hasCustomPrompt="1"/>
          </p:nvPr>
        </p:nvSpPr>
        <p:spPr>
          <a:xfrm>
            <a:off x="5180455" y="817173"/>
            <a:ext cx="936103" cy="1296144"/>
          </a:xfrm>
          <a:prstGeom prst="ellipse">
            <a:avLst/>
          </a:prstGeom>
          <a:solidFill>
            <a:schemeClr val="bg1"/>
          </a:solidFill>
          <a:ln w="72390">
            <a:solidFill>
              <a:schemeClr val="accent2"/>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3</a:t>
            </a:r>
          </a:p>
        </p:txBody>
      </p:sp>
      <p:sp>
        <p:nvSpPr>
          <p:cNvPr id="69" name="Text Placeholder 42">
            <a:extLst>
              <a:ext uri="{FF2B5EF4-FFF2-40B4-BE49-F238E27FC236}">
                <a16:creationId xmlns="" xmlns:a16="http://schemas.microsoft.com/office/drawing/2014/main" id="{DC934A70-FE40-4A89-9799-1A672346662A}"/>
              </a:ext>
            </a:extLst>
          </p:cNvPr>
          <p:cNvSpPr>
            <a:spLocks noGrp="1"/>
          </p:cNvSpPr>
          <p:nvPr>
            <p:ph type="body" sz="quarter" idx="63" hasCustomPrompt="1"/>
          </p:nvPr>
        </p:nvSpPr>
        <p:spPr>
          <a:xfrm>
            <a:off x="6188581" y="817173"/>
            <a:ext cx="936103" cy="1296144"/>
          </a:xfrm>
          <a:prstGeom prst="ellipse">
            <a:avLst/>
          </a:prstGeom>
          <a:solidFill>
            <a:schemeClr val="bg1"/>
          </a:solidFill>
          <a:ln w="72390">
            <a:solidFill>
              <a:schemeClr val="accent2">
                <a:lumMod val="75000"/>
              </a:schemeClr>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4</a:t>
            </a:r>
          </a:p>
        </p:txBody>
      </p:sp>
      <p:sp>
        <p:nvSpPr>
          <p:cNvPr id="70" name="Text Placeholder 42">
            <a:extLst>
              <a:ext uri="{FF2B5EF4-FFF2-40B4-BE49-F238E27FC236}">
                <a16:creationId xmlns="" xmlns:a16="http://schemas.microsoft.com/office/drawing/2014/main" id="{F3728A77-BAED-49CA-87A0-DFCB220B3A28}"/>
              </a:ext>
            </a:extLst>
          </p:cNvPr>
          <p:cNvSpPr>
            <a:spLocks noGrp="1"/>
          </p:cNvSpPr>
          <p:nvPr>
            <p:ph type="body" sz="quarter" idx="64" hasCustomPrompt="1"/>
          </p:nvPr>
        </p:nvSpPr>
        <p:spPr>
          <a:xfrm>
            <a:off x="7881793" y="1870935"/>
            <a:ext cx="936103" cy="1296144"/>
          </a:xfrm>
          <a:prstGeom prst="ellipse">
            <a:avLst/>
          </a:prstGeom>
          <a:solidFill>
            <a:schemeClr val="tx1"/>
          </a:solidFill>
          <a:ln w="72390">
            <a:solidFill>
              <a:schemeClr val="bg1"/>
            </a:solidFill>
          </a:ln>
        </p:spPr>
        <p:txBody>
          <a:bodyPr lIns="0" tIns="0" rIns="0" bIns="0" anchor="ctr" anchorCtr="0">
            <a:normAutofit/>
          </a:bodyPr>
          <a:lstStyle>
            <a:lvl1pPr marL="0" indent="0" algn="ctr">
              <a:buNone/>
              <a:defRPr lang="ru-RU" sz="2200" kern="1200" dirty="0">
                <a:solidFill>
                  <a:schemeClr val="bg1"/>
                </a:solidFill>
                <a:latin typeface="+mj-lt"/>
                <a:ea typeface="+mn-ea"/>
                <a:cs typeface="+mn-cs"/>
              </a:defRPr>
            </a:lvl1pPr>
          </a:lstStyle>
          <a:p>
            <a:pPr lvl="0"/>
            <a:r>
              <a:rPr lang="en-US" dirty="0"/>
              <a:t>20XX</a:t>
            </a:r>
            <a:endParaRPr lang="ru-RU" dirty="0"/>
          </a:p>
        </p:txBody>
      </p:sp>
      <p:sp>
        <p:nvSpPr>
          <p:cNvPr id="71" name="Text Placeholder 42">
            <a:extLst>
              <a:ext uri="{FF2B5EF4-FFF2-40B4-BE49-F238E27FC236}">
                <a16:creationId xmlns="" xmlns:a16="http://schemas.microsoft.com/office/drawing/2014/main" id="{D7526F27-FC58-40E7-A76A-47A27D23255B}"/>
              </a:ext>
            </a:extLst>
          </p:cNvPr>
          <p:cNvSpPr>
            <a:spLocks noGrp="1"/>
          </p:cNvSpPr>
          <p:nvPr>
            <p:ph type="body" sz="quarter" idx="65" hasCustomPrompt="1"/>
          </p:nvPr>
        </p:nvSpPr>
        <p:spPr>
          <a:xfrm>
            <a:off x="6188581" y="2867687"/>
            <a:ext cx="936103" cy="1296144"/>
          </a:xfrm>
          <a:prstGeom prst="ellipse">
            <a:avLst/>
          </a:prstGeom>
          <a:solidFill>
            <a:schemeClr val="bg1"/>
          </a:solidFill>
          <a:ln w="72390">
            <a:solidFill>
              <a:schemeClr val="bg2"/>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Q1</a:t>
            </a:r>
            <a:endParaRPr lang="ru-RU" dirty="0"/>
          </a:p>
        </p:txBody>
      </p:sp>
      <p:sp>
        <p:nvSpPr>
          <p:cNvPr id="72" name="Text Placeholder 42">
            <a:extLst>
              <a:ext uri="{FF2B5EF4-FFF2-40B4-BE49-F238E27FC236}">
                <a16:creationId xmlns="" xmlns:a16="http://schemas.microsoft.com/office/drawing/2014/main" id="{242D0BB2-4F17-4A8D-87A7-FADA2CAEC6F5}"/>
              </a:ext>
            </a:extLst>
          </p:cNvPr>
          <p:cNvSpPr>
            <a:spLocks noGrp="1"/>
          </p:cNvSpPr>
          <p:nvPr>
            <p:ph type="body" sz="quarter" idx="66" hasCustomPrompt="1"/>
          </p:nvPr>
        </p:nvSpPr>
        <p:spPr>
          <a:xfrm>
            <a:off x="5180455" y="2867687"/>
            <a:ext cx="936103" cy="1296144"/>
          </a:xfrm>
          <a:prstGeom prst="ellipse">
            <a:avLst/>
          </a:prstGeom>
          <a:solidFill>
            <a:schemeClr val="bg1"/>
          </a:solidFill>
          <a:ln w="72390">
            <a:solidFill>
              <a:schemeClr val="bg2">
                <a:lumMod val="75000"/>
              </a:schemeClr>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2</a:t>
            </a:r>
          </a:p>
        </p:txBody>
      </p:sp>
      <p:sp>
        <p:nvSpPr>
          <p:cNvPr id="74" name="Text Placeholder 42">
            <a:extLst>
              <a:ext uri="{FF2B5EF4-FFF2-40B4-BE49-F238E27FC236}">
                <a16:creationId xmlns="" xmlns:a16="http://schemas.microsoft.com/office/drawing/2014/main" id="{CC1EC2BE-5D73-4D49-B2F2-4DA2785D6EAD}"/>
              </a:ext>
            </a:extLst>
          </p:cNvPr>
          <p:cNvSpPr>
            <a:spLocks noGrp="1"/>
          </p:cNvSpPr>
          <p:nvPr>
            <p:ph type="body" sz="quarter" idx="67" hasCustomPrompt="1"/>
          </p:nvPr>
        </p:nvSpPr>
        <p:spPr>
          <a:xfrm>
            <a:off x="4172329" y="2867687"/>
            <a:ext cx="936103" cy="1296144"/>
          </a:xfrm>
          <a:prstGeom prst="ellipse">
            <a:avLst/>
          </a:prstGeom>
          <a:solidFill>
            <a:schemeClr val="bg1"/>
          </a:solidFill>
          <a:ln w="72390">
            <a:solidFill>
              <a:schemeClr val="accent1">
                <a:lumMod val="75000"/>
              </a:schemeClr>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3</a:t>
            </a:r>
          </a:p>
        </p:txBody>
      </p:sp>
      <p:sp>
        <p:nvSpPr>
          <p:cNvPr id="76" name="Text Placeholder 42">
            <a:extLst>
              <a:ext uri="{FF2B5EF4-FFF2-40B4-BE49-F238E27FC236}">
                <a16:creationId xmlns="" xmlns:a16="http://schemas.microsoft.com/office/drawing/2014/main" id="{997AC0B1-99FC-455E-A896-3C370BB38C53}"/>
              </a:ext>
            </a:extLst>
          </p:cNvPr>
          <p:cNvSpPr>
            <a:spLocks noGrp="1"/>
          </p:cNvSpPr>
          <p:nvPr>
            <p:ph type="body" sz="quarter" idx="68" hasCustomPrompt="1"/>
          </p:nvPr>
        </p:nvSpPr>
        <p:spPr>
          <a:xfrm>
            <a:off x="3164203" y="2867687"/>
            <a:ext cx="936103" cy="1296144"/>
          </a:xfrm>
          <a:prstGeom prst="ellipse">
            <a:avLst/>
          </a:prstGeom>
          <a:solidFill>
            <a:schemeClr val="bg1"/>
          </a:solidFill>
          <a:ln w="72390">
            <a:solidFill>
              <a:schemeClr val="tx2"/>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4</a:t>
            </a:r>
          </a:p>
        </p:txBody>
      </p:sp>
      <p:sp>
        <p:nvSpPr>
          <p:cNvPr id="77" name="Text Placeholder 42">
            <a:extLst>
              <a:ext uri="{FF2B5EF4-FFF2-40B4-BE49-F238E27FC236}">
                <a16:creationId xmlns="" xmlns:a16="http://schemas.microsoft.com/office/drawing/2014/main" id="{DB4C9C65-90B1-4A40-BB7B-DE799076D1B1}"/>
              </a:ext>
            </a:extLst>
          </p:cNvPr>
          <p:cNvSpPr>
            <a:spLocks noGrp="1"/>
          </p:cNvSpPr>
          <p:nvPr>
            <p:ph type="body" sz="quarter" idx="69" hasCustomPrompt="1"/>
          </p:nvPr>
        </p:nvSpPr>
        <p:spPr>
          <a:xfrm>
            <a:off x="3164203" y="4923889"/>
            <a:ext cx="936103" cy="1296144"/>
          </a:xfrm>
          <a:prstGeom prst="ellipse">
            <a:avLst/>
          </a:prstGeom>
          <a:solidFill>
            <a:schemeClr val="bg1"/>
          </a:solidFill>
          <a:ln w="72390">
            <a:solidFill>
              <a:schemeClr val="tx2"/>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Q1</a:t>
            </a:r>
            <a:endParaRPr lang="ru-RU" dirty="0"/>
          </a:p>
        </p:txBody>
      </p:sp>
      <p:sp>
        <p:nvSpPr>
          <p:cNvPr id="78" name="Text Placeholder 42">
            <a:extLst>
              <a:ext uri="{FF2B5EF4-FFF2-40B4-BE49-F238E27FC236}">
                <a16:creationId xmlns="" xmlns:a16="http://schemas.microsoft.com/office/drawing/2014/main" id="{CFA7DBCF-F797-4B29-8C96-7AC1602BBC81}"/>
              </a:ext>
            </a:extLst>
          </p:cNvPr>
          <p:cNvSpPr>
            <a:spLocks noGrp="1"/>
          </p:cNvSpPr>
          <p:nvPr>
            <p:ph type="body" sz="quarter" idx="70" hasCustomPrompt="1"/>
          </p:nvPr>
        </p:nvSpPr>
        <p:spPr>
          <a:xfrm>
            <a:off x="4172329" y="4923889"/>
            <a:ext cx="936103" cy="1296144"/>
          </a:xfrm>
          <a:prstGeom prst="ellipse">
            <a:avLst/>
          </a:prstGeom>
          <a:solidFill>
            <a:schemeClr val="bg1"/>
          </a:solidFill>
          <a:ln w="72390">
            <a:solidFill>
              <a:schemeClr val="accent3"/>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2</a:t>
            </a:r>
          </a:p>
        </p:txBody>
      </p:sp>
      <p:sp>
        <p:nvSpPr>
          <p:cNvPr id="79" name="Text Placeholder 42">
            <a:extLst>
              <a:ext uri="{FF2B5EF4-FFF2-40B4-BE49-F238E27FC236}">
                <a16:creationId xmlns="" xmlns:a16="http://schemas.microsoft.com/office/drawing/2014/main" id="{113ADCA9-C0A6-4FAB-A09E-4DECBD41D738}"/>
              </a:ext>
            </a:extLst>
          </p:cNvPr>
          <p:cNvSpPr>
            <a:spLocks noGrp="1"/>
          </p:cNvSpPr>
          <p:nvPr>
            <p:ph type="body" sz="quarter" idx="71" hasCustomPrompt="1"/>
          </p:nvPr>
        </p:nvSpPr>
        <p:spPr>
          <a:xfrm>
            <a:off x="5180455" y="4923889"/>
            <a:ext cx="936103" cy="1296144"/>
          </a:xfrm>
          <a:prstGeom prst="ellipse">
            <a:avLst/>
          </a:prstGeom>
          <a:solidFill>
            <a:schemeClr val="bg1"/>
          </a:solidFill>
          <a:ln w="72390">
            <a:solidFill>
              <a:schemeClr val="accent4"/>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3</a:t>
            </a:r>
          </a:p>
        </p:txBody>
      </p:sp>
      <p:sp>
        <p:nvSpPr>
          <p:cNvPr id="104" name="Text Placeholder 42">
            <a:extLst>
              <a:ext uri="{FF2B5EF4-FFF2-40B4-BE49-F238E27FC236}">
                <a16:creationId xmlns="" xmlns:a16="http://schemas.microsoft.com/office/drawing/2014/main" id="{91E8A179-36A3-4D0A-96E7-689F93F9B8F2}"/>
              </a:ext>
            </a:extLst>
          </p:cNvPr>
          <p:cNvSpPr>
            <a:spLocks noGrp="1"/>
          </p:cNvSpPr>
          <p:nvPr>
            <p:ph type="body" sz="quarter" idx="72" hasCustomPrompt="1"/>
          </p:nvPr>
        </p:nvSpPr>
        <p:spPr>
          <a:xfrm>
            <a:off x="6188581" y="4923889"/>
            <a:ext cx="936103" cy="1296144"/>
          </a:xfrm>
          <a:prstGeom prst="ellipse">
            <a:avLst/>
          </a:prstGeom>
          <a:solidFill>
            <a:schemeClr val="bg1"/>
          </a:solidFill>
          <a:ln w="72390">
            <a:solidFill>
              <a:schemeClr val="accent5"/>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4</a:t>
            </a:r>
          </a:p>
        </p:txBody>
      </p:sp>
      <p:sp>
        <p:nvSpPr>
          <p:cNvPr id="105" name="Text Placeholder 42">
            <a:extLst>
              <a:ext uri="{FF2B5EF4-FFF2-40B4-BE49-F238E27FC236}">
                <a16:creationId xmlns="" xmlns:a16="http://schemas.microsoft.com/office/drawing/2014/main" id="{74922A2C-30D3-4ED0-8443-C57494EB4287}"/>
              </a:ext>
            </a:extLst>
          </p:cNvPr>
          <p:cNvSpPr>
            <a:spLocks noGrp="1"/>
          </p:cNvSpPr>
          <p:nvPr>
            <p:ph type="body" sz="quarter" idx="73" hasCustomPrompt="1"/>
          </p:nvPr>
        </p:nvSpPr>
        <p:spPr>
          <a:xfrm>
            <a:off x="7573051" y="4926968"/>
            <a:ext cx="936103" cy="1296144"/>
          </a:xfrm>
          <a:prstGeom prst="ellipse">
            <a:avLst/>
          </a:prstGeom>
          <a:solidFill>
            <a:schemeClr val="accent5"/>
          </a:solidFill>
          <a:ln w="72390">
            <a:solidFill>
              <a:schemeClr val="bg1"/>
            </a:solidFill>
          </a:ln>
        </p:spPr>
        <p:txBody>
          <a:bodyPr lIns="0" tIns="0" rIns="0" bIns="0" anchor="ctr" anchorCtr="0">
            <a:normAutofit/>
          </a:bodyPr>
          <a:lstStyle>
            <a:lvl1pPr marL="0" indent="0" algn="ctr">
              <a:buNone/>
              <a:defRPr lang="ru-RU" sz="2200" kern="1200" dirty="0">
                <a:solidFill>
                  <a:srgbClr val="454D55"/>
                </a:solidFill>
                <a:latin typeface="+mj-lt"/>
                <a:ea typeface="+mn-ea"/>
                <a:cs typeface="+mn-cs"/>
              </a:defRPr>
            </a:lvl1pPr>
          </a:lstStyle>
          <a:p>
            <a:pPr lvl="0"/>
            <a:r>
              <a:rPr lang="en-US" dirty="0"/>
              <a:t>20XX</a:t>
            </a:r>
            <a:endParaRPr lang="ru-RU" dirty="0"/>
          </a:p>
        </p:txBody>
      </p:sp>
      <p:sp>
        <p:nvSpPr>
          <p:cNvPr id="107" name="Text Placeholder 42">
            <a:extLst>
              <a:ext uri="{FF2B5EF4-FFF2-40B4-BE49-F238E27FC236}">
                <a16:creationId xmlns="" xmlns:a16="http://schemas.microsoft.com/office/drawing/2014/main" id="{62E3BBD0-72BD-45D7-BE15-8B93AFB86258}"/>
              </a:ext>
            </a:extLst>
          </p:cNvPr>
          <p:cNvSpPr>
            <a:spLocks noGrp="1"/>
          </p:cNvSpPr>
          <p:nvPr>
            <p:ph type="body" sz="quarter" idx="74" hasCustomPrompt="1"/>
          </p:nvPr>
        </p:nvSpPr>
        <p:spPr>
          <a:xfrm>
            <a:off x="3190004" y="797510"/>
            <a:ext cx="936103" cy="1296144"/>
          </a:xfrm>
          <a:prstGeom prst="ellipse">
            <a:avLst/>
          </a:prstGeom>
          <a:solidFill>
            <a:schemeClr val="bg1"/>
          </a:solidFill>
          <a:ln w="72390">
            <a:solidFill>
              <a:srgbClr val="BAC82F"/>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Q1</a:t>
            </a:r>
            <a:endParaRPr lang="ru-RU" dirty="0"/>
          </a:p>
        </p:txBody>
      </p:sp>
      <p:sp>
        <p:nvSpPr>
          <p:cNvPr id="109" name="Text Placeholder 42">
            <a:extLst>
              <a:ext uri="{FF2B5EF4-FFF2-40B4-BE49-F238E27FC236}">
                <a16:creationId xmlns="" xmlns:a16="http://schemas.microsoft.com/office/drawing/2014/main" id="{12DFAD2F-3ED1-46BF-B662-2E96A42C48E7}"/>
              </a:ext>
            </a:extLst>
          </p:cNvPr>
          <p:cNvSpPr>
            <a:spLocks noGrp="1"/>
          </p:cNvSpPr>
          <p:nvPr>
            <p:ph type="body" sz="quarter" idx="75" hasCustomPrompt="1"/>
          </p:nvPr>
        </p:nvSpPr>
        <p:spPr>
          <a:xfrm>
            <a:off x="4198130" y="817174"/>
            <a:ext cx="936103" cy="1296144"/>
          </a:xfrm>
          <a:prstGeom prst="ellipse">
            <a:avLst/>
          </a:prstGeom>
          <a:solidFill>
            <a:schemeClr val="bg1"/>
          </a:solidFill>
          <a:ln w="72390">
            <a:solidFill>
              <a:schemeClr val="accent2">
                <a:alpha val="60000"/>
              </a:schemeClr>
            </a:solidFill>
          </a:ln>
        </p:spPr>
        <p:txBody>
          <a:bodyPr lIns="0" tIns="0" rIns="0" bIns="0" anchor="ctr" anchorCtr="0">
            <a:normAutofit/>
          </a:bodyPr>
          <a:lstStyle>
            <a:lvl1pPr marL="0" indent="0" algn="ctr">
              <a:buNone/>
              <a:defRPr sz="3000">
                <a:solidFill>
                  <a:srgbClr val="454D55"/>
                </a:solidFill>
                <a:latin typeface="+mj-lt"/>
              </a:defRPr>
            </a:lvl1pPr>
          </a:lstStyle>
          <a:p>
            <a:pPr lvl="0"/>
            <a:r>
              <a:rPr lang="en-US" dirty="0"/>
              <a:t>Q</a:t>
            </a:r>
            <a:r>
              <a:rPr lang="ru-RU" dirty="0"/>
              <a:t>2</a:t>
            </a:r>
          </a:p>
        </p:txBody>
      </p:sp>
    </p:spTree>
    <p:extLst>
      <p:ext uri="{BB962C8B-B14F-4D97-AF65-F5344CB8AC3E}">
        <p14:creationId xmlns:p14="http://schemas.microsoft.com/office/powerpoint/2010/main" val="3982000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C15E6800-18DA-4B0A-89CD-1659960EE1A5}" type="datetimeFigureOut">
              <a:rPr lang="en-IE" smtClean="0"/>
              <a:t>20/02/2019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C0696E3-59A6-4025-B8BE-7E9C291A92E4}" type="slidenum">
              <a:rPr lang="en-IE" smtClean="0"/>
              <a:t>‹#›</a:t>
            </a:fld>
            <a:endParaRPr lang="en-IE"/>
          </a:p>
        </p:txBody>
      </p:sp>
    </p:spTree>
    <p:extLst>
      <p:ext uri="{BB962C8B-B14F-4D97-AF65-F5344CB8AC3E}">
        <p14:creationId xmlns:p14="http://schemas.microsoft.com/office/powerpoint/2010/main" val="7780512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CAC5166-4796-40D2-A50C-05DACE2C6C35}"/>
              </a:ext>
            </a:extLst>
          </p:cNvPr>
          <p:cNvSpPr>
            <a:spLocks noGrp="1"/>
          </p:cNvSpPr>
          <p:nvPr>
            <p:ph type="title"/>
          </p:nvPr>
        </p:nvSpPr>
        <p:spPr>
          <a:xfrm>
            <a:off x="628650" y="1292589"/>
            <a:ext cx="7886700" cy="1325563"/>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a:extLst>
              <a:ext uri="{FF2B5EF4-FFF2-40B4-BE49-F238E27FC236}">
                <a16:creationId xmlns="" xmlns:a16="http://schemas.microsoft.com/office/drawing/2014/main" id="{AD836682-CE55-4994-889B-5D188C3E4F73}"/>
              </a:ext>
            </a:extLst>
          </p:cNvPr>
          <p:cNvSpPr>
            <a:spLocks noGrp="1"/>
          </p:cNvSpPr>
          <p:nvPr>
            <p:ph type="body" idx="1"/>
          </p:nvPr>
        </p:nvSpPr>
        <p:spPr>
          <a:xfrm>
            <a:off x="628650" y="2753088"/>
            <a:ext cx="7886700" cy="234142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 xmlns:a16="http://schemas.microsoft.com/office/drawing/2014/main" id="{F31F9231-8DF4-411E-8324-453AB042A01C}"/>
              </a:ext>
            </a:extLst>
          </p:cNvPr>
          <p:cNvSpPr>
            <a:spLocks noGrp="1"/>
          </p:cNvSpPr>
          <p:nvPr>
            <p:ph type="dt" sz="half" idx="2"/>
          </p:nvPr>
        </p:nvSpPr>
        <p:spPr>
          <a:xfrm>
            <a:off x="6754416" y="577752"/>
            <a:ext cx="2057400" cy="176716"/>
          </a:xfrm>
          <a:prstGeom prst="rect">
            <a:avLst/>
          </a:prstGeom>
        </p:spPr>
        <p:txBody>
          <a:bodyPr vert="horz" lIns="0" tIns="0" rIns="0" bIns="0" rtlCol="0" anchor="t" anchorCtr="0"/>
          <a:lstStyle>
            <a:lvl1pPr algn="r">
              <a:defRPr sz="900" i="1">
                <a:solidFill>
                  <a:srgbClr val="454D55"/>
                </a:solidFill>
              </a:defRPr>
            </a:lvl1pPr>
          </a:lstStyle>
          <a:p>
            <a:fld id="{C15E6800-18DA-4B0A-89CD-1659960EE1A5}" type="datetimeFigureOut">
              <a:rPr lang="en-IE" smtClean="0"/>
              <a:t>20/02/2019</a:t>
            </a:fld>
            <a:endParaRPr lang="en-IE"/>
          </a:p>
        </p:txBody>
      </p:sp>
      <p:sp>
        <p:nvSpPr>
          <p:cNvPr id="5" name="Footer Placeholder 4">
            <a:extLst>
              <a:ext uri="{FF2B5EF4-FFF2-40B4-BE49-F238E27FC236}">
                <a16:creationId xmlns="" xmlns:a16="http://schemas.microsoft.com/office/drawing/2014/main" id="{C30475F0-EE3A-4617-AFAB-40BF7C148786}"/>
              </a:ext>
            </a:extLst>
          </p:cNvPr>
          <p:cNvSpPr>
            <a:spLocks noGrp="1"/>
          </p:cNvSpPr>
          <p:nvPr>
            <p:ph type="ftr" sz="quarter" idx="3"/>
          </p:nvPr>
        </p:nvSpPr>
        <p:spPr>
          <a:xfrm>
            <a:off x="6754416" y="392470"/>
            <a:ext cx="2057400" cy="176715"/>
          </a:xfrm>
          <a:prstGeom prst="rect">
            <a:avLst/>
          </a:prstGeom>
        </p:spPr>
        <p:txBody>
          <a:bodyPr vert="horz" lIns="0" tIns="0" rIns="0" bIns="0" rtlCol="0" anchor="b" anchorCtr="0"/>
          <a:lstStyle>
            <a:lvl1pPr algn="r">
              <a:defRPr sz="900" i="1">
                <a:solidFill>
                  <a:srgbClr val="454D55"/>
                </a:solidFill>
              </a:defRPr>
            </a:lvl1pPr>
          </a:lstStyle>
          <a:p>
            <a:endParaRPr lang="en-IE"/>
          </a:p>
        </p:txBody>
      </p:sp>
      <p:sp>
        <p:nvSpPr>
          <p:cNvPr id="6" name="Slide Number Placeholder 5">
            <a:extLst>
              <a:ext uri="{FF2B5EF4-FFF2-40B4-BE49-F238E27FC236}">
                <a16:creationId xmlns="" xmlns:a16="http://schemas.microsoft.com/office/drawing/2014/main" id="{8AA07E7D-9F5C-43AC-A03A-432F6CB44929}"/>
              </a:ext>
            </a:extLst>
          </p:cNvPr>
          <p:cNvSpPr>
            <a:spLocks noGrp="1"/>
          </p:cNvSpPr>
          <p:nvPr>
            <p:ph type="sldNum" sz="quarter" idx="4"/>
          </p:nvPr>
        </p:nvSpPr>
        <p:spPr>
          <a:xfrm>
            <a:off x="332185" y="392471"/>
            <a:ext cx="296465" cy="176715"/>
          </a:xfrm>
          <a:prstGeom prst="rect">
            <a:avLst/>
          </a:prstGeom>
        </p:spPr>
        <p:txBody>
          <a:bodyPr vert="horz" lIns="0" tIns="0" rIns="0" bIns="0" rtlCol="0" anchor="b" anchorCtr="0"/>
          <a:lstStyle>
            <a:lvl1pPr algn="l">
              <a:defRPr sz="900" i="1">
                <a:solidFill>
                  <a:srgbClr val="454D55"/>
                </a:solidFill>
              </a:defRPr>
            </a:lvl1pPr>
          </a:lstStyle>
          <a:p>
            <a:fld id="{3C0696E3-59A6-4025-B8BE-7E9C291A92E4}" type="slidenum">
              <a:rPr lang="en-IE" smtClean="0"/>
              <a:t>‹#›</a:t>
            </a:fld>
            <a:endParaRPr lang="en-IE"/>
          </a:p>
        </p:txBody>
      </p:sp>
    </p:spTree>
    <p:extLst>
      <p:ext uri="{BB962C8B-B14F-4D97-AF65-F5344CB8AC3E}">
        <p14:creationId xmlns:p14="http://schemas.microsoft.com/office/powerpoint/2010/main" val="557435426"/>
      </p:ext>
    </p:extLst>
  </p:cSld>
  <p:clrMap bg1="lt1" tx1="dk1" bg2="lt2" tx2="dk2" accent1="accent1" accent2="accent2" accent3="accent3" accent4="accent4" accent5="accent5" accent6="accent6" hlink="hlink" folHlink="folHlink"/>
  <p:sldLayoutIdLst>
    <p:sldLayoutId id="2147483679" r:id="rId1"/>
    <p:sldLayoutId id="2147483680" r:id="rId2"/>
  </p:sldLayoutIdLst>
  <p:txStyles>
    <p:titleStyle>
      <a:lvl1pPr algn="l" defTabSz="914400" rtl="0" eaLnBrk="1" latinLnBrk="0" hangingPunct="1">
        <a:lnSpc>
          <a:spcPct val="90000"/>
        </a:lnSpc>
        <a:spcBef>
          <a:spcPct val="0"/>
        </a:spcBef>
        <a:buNone/>
        <a:defRPr sz="3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78" userDrawn="1">
          <p15:clr>
            <a:srgbClr val="F26B43"/>
          </p15:clr>
        </p15:guide>
        <p15:guide id="2" pos="279" userDrawn="1">
          <p15:clr>
            <a:srgbClr val="F26B43"/>
          </p15:clr>
        </p15:guide>
        <p15:guide id="3" pos="7401" userDrawn="1">
          <p15:clr>
            <a:srgbClr val="F26B43"/>
          </p15:clr>
        </p15:guide>
        <p15:guide id="4" orient="horz" pos="404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005" y="1412776"/>
            <a:ext cx="7772400" cy="1470025"/>
          </a:xfrm>
        </p:spPr>
        <p:txBody>
          <a:bodyPr/>
          <a:lstStyle/>
          <a:p>
            <a:pPr algn="ctr"/>
            <a:r>
              <a:rPr lang="en-IE" dirty="0"/>
              <a:t>Publishing the ITT Short Story Collection Without a </a:t>
            </a:r>
            <a:r>
              <a:rPr lang="en-IE" dirty="0" smtClean="0"/>
              <a:t>Budget!</a:t>
            </a:r>
            <a:endParaRPr lang="en-IE" dirty="0"/>
          </a:p>
        </p:txBody>
      </p:sp>
      <p:sp>
        <p:nvSpPr>
          <p:cNvPr id="3" name="Subtitle 2"/>
          <p:cNvSpPr>
            <a:spLocks noGrp="1"/>
          </p:cNvSpPr>
          <p:nvPr>
            <p:ph type="subTitle" idx="1"/>
          </p:nvPr>
        </p:nvSpPr>
        <p:spPr>
          <a:xfrm>
            <a:off x="1370805" y="3284984"/>
            <a:ext cx="6400800" cy="1752600"/>
          </a:xfrm>
        </p:spPr>
        <p:txBody>
          <a:bodyPr/>
          <a:lstStyle/>
          <a:p>
            <a:r>
              <a:rPr lang="en-IE" dirty="0"/>
              <a:t>Niamh Walker-Headon</a:t>
            </a:r>
          </a:p>
          <a:p>
            <a:r>
              <a:rPr lang="en-IE" dirty="0"/>
              <a:t>&amp;</a:t>
            </a:r>
          </a:p>
          <a:p>
            <a:r>
              <a:rPr lang="en-IE" dirty="0"/>
              <a:t>Gerard Connolly</a:t>
            </a:r>
          </a:p>
          <a:p>
            <a:endParaRPr lang="en-IE"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2349" y="5445224"/>
            <a:ext cx="2017713"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4590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00808"/>
            <a:ext cx="2496829" cy="1475598"/>
          </a:xfrm>
        </p:spPr>
        <p:txBody>
          <a:bodyPr/>
          <a:lstStyle/>
          <a:p>
            <a:r>
              <a:rPr lang="en-IE" dirty="0" smtClean="0"/>
              <a:t>Origins / Background</a:t>
            </a:r>
            <a:endParaRPr lang="en-IE" dirty="0"/>
          </a:p>
        </p:txBody>
      </p:sp>
      <p:sp>
        <p:nvSpPr>
          <p:cNvPr id="3" name="Subtitle 2"/>
          <p:cNvSpPr>
            <a:spLocks noGrp="1"/>
          </p:cNvSpPr>
          <p:nvPr>
            <p:ph type="body" sz="quarter" idx="13"/>
          </p:nvPr>
        </p:nvSpPr>
        <p:spPr>
          <a:xfrm>
            <a:off x="107504" y="3068960"/>
            <a:ext cx="1533565" cy="2520280"/>
          </a:xfrm>
        </p:spPr>
        <p:txBody>
          <a:bodyPr>
            <a:normAutofit fontScale="55000" lnSpcReduction="20000"/>
          </a:bodyPr>
          <a:lstStyle/>
          <a:p>
            <a:r>
              <a:rPr lang="en-IE" i="0" dirty="0" smtClean="0">
                <a:solidFill>
                  <a:srgbClr val="2B3F67"/>
                </a:solidFill>
              </a:rPr>
              <a:t>Outreach to communities:</a:t>
            </a:r>
          </a:p>
          <a:p>
            <a:pPr marL="342900" indent="-342900">
              <a:lnSpc>
                <a:spcPct val="120000"/>
              </a:lnSpc>
              <a:buFont typeface="Arial" panose="020B0604020202020204" pitchFamily="34" charset="0"/>
              <a:buChar char="•"/>
            </a:pPr>
            <a:r>
              <a:rPr lang="en-IE" i="0" dirty="0" smtClean="0">
                <a:solidFill>
                  <a:srgbClr val="2B3F67"/>
                </a:solidFill>
              </a:rPr>
              <a:t>Local</a:t>
            </a:r>
            <a:endParaRPr lang="en-IE" i="0" dirty="0" smtClean="0">
              <a:solidFill>
                <a:srgbClr val="2B3F67"/>
              </a:solidFill>
            </a:endParaRPr>
          </a:p>
          <a:p>
            <a:pPr marL="342900" indent="-342900">
              <a:lnSpc>
                <a:spcPct val="120000"/>
              </a:lnSpc>
              <a:buFont typeface="Arial" panose="020B0604020202020204" pitchFamily="34" charset="0"/>
              <a:buChar char="•"/>
            </a:pPr>
            <a:r>
              <a:rPr lang="en-IE" i="0" dirty="0" smtClean="0">
                <a:solidFill>
                  <a:srgbClr val="2B3F67"/>
                </a:solidFill>
              </a:rPr>
              <a:t>National </a:t>
            </a:r>
            <a:endParaRPr lang="en-IE" i="0" dirty="0" smtClean="0">
              <a:solidFill>
                <a:srgbClr val="2B3F67"/>
              </a:solidFill>
            </a:endParaRPr>
          </a:p>
          <a:p>
            <a:pPr marL="342900" indent="-342900">
              <a:lnSpc>
                <a:spcPct val="120000"/>
              </a:lnSpc>
              <a:buFont typeface="Arial" panose="020B0604020202020204" pitchFamily="34" charset="0"/>
              <a:buChar char="•"/>
            </a:pPr>
            <a:r>
              <a:rPr lang="en-IE" i="0" dirty="0" smtClean="0">
                <a:solidFill>
                  <a:srgbClr val="2B3F67"/>
                </a:solidFill>
              </a:rPr>
              <a:t>Global</a:t>
            </a:r>
          </a:p>
          <a:p>
            <a:pPr>
              <a:lnSpc>
                <a:spcPct val="120000"/>
              </a:lnSpc>
            </a:pPr>
            <a:r>
              <a:rPr lang="en-IE" i="0" dirty="0" smtClean="0">
                <a:solidFill>
                  <a:srgbClr val="2B3F67"/>
                </a:solidFill>
              </a:rPr>
              <a:t>Part </a:t>
            </a:r>
            <a:r>
              <a:rPr lang="en-IE" i="0" dirty="0">
                <a:solidFill>
                  <a:srgbClr val="2B3F67"/>
                </a:solidFill>
              </a:rPr>
              <a:t>of strategic plan</a:t>
            </a:r>
            <a:endParaRPr lang="en-IE" i="0" dirty="0" smtClean="0">
              <a:solidFill>
                <a:srgbClr val="2B3F67"/>
              </a:solidFill>
            </a:endParaRPr>
          </a:p>
          <a:p>
            <a:r>
              <a:rPr lang="en-IE" i="0" dirty="0" smtClean="0">
                <a:solidFill>
                  <a:srgbClr val="2B3F67"/>
                </a:solidFill>
              </a:rPr>
              <a:t>Co-operation with local public library. </a:t>
            </a:r>
          </a:p>
          <a:p>
            <a:r>
              <a:rPr lang="en-IE" i="0" dirty="0" smtClean="0">
                <a:solidFill>
                  <a:srgbClr val="2B3F67"/>
                </a:solidFill>
              </a:rPr>
              <a:t>Enabled via Red Line Book Festival. </a:t>
            </a:r>
          </a:p>
          <a:p>
            <a:r>
              <a:rPr lang="en-IE" i="0" dirty="0" smtClean="0">
                <a:solidFill>
                  <a:srgbClr val="2B3F67"/>
                </a:solidFill>
              </a:rPr>
              <a:t>User Survey suggestion</a:t>
            </a:r>
            <a:endParaRPr lang="en-IE" i="0" dirty="0">
              <a:solidFill>
                <a:srgbClr val="2B3F67"/>
              </a:solidFill>
            </a:endParaRPr>
          </a:p>
        </p:txBody>
      </p:sp>
      <p:sp>
        <p:nvSpPr>
          <p:cNvPr id="44" name="Text Placeholder 43"/>
          <p:cNvSpPr>
            <a:spLocks noGrp="1"/>
          </p:cNvSpPr>
          <p:nvPr>
            <p:ph type="body" sz="quarter" idx="57"/>
          </p:nvPr>
        </p:nvSpPr>
        <p:spPr/>
        <p:txBody>
          <a:bodyPr/>
          <a:lstStyle/>
          <a:p>
            <a:r>
              <a:rPr lang="en-IE" dirty="0" smtClean="0"/>
              <a:t>‘15</a:t>
            </a:r>
            <a:endParaRPr lang="en-IE" dirty="0"/>
          </a:p>
        </p:txBody>
      </p:sp>
      <p:sp>
        <p:nvSpPr>
          <p:cNvPr id="5" name="Text Placeholder 4"/>
          <p:cNvSpPr>
            <a:spLocks noGrp="1"/>
          </p:cNvSpPr>
          <p:nvPr>
            <p:ph type="body" sz="quarter" idx="15"/>
          </p:nvPr>
        </p:nvSpPr>
        <p:spPr>
          <a:xfrm>
            <a:off x="3203848" y="843980"/>
            <a:ext cx="890378" cy="1144860"/>
          </a:xfrm>
        </p:spPr>
        <p:txBody>
          <a:bodyPr>
            <a:normAutofit/>
          </a:bodyPr>
          <a:lstStyle/>
          <a:p>
            <a:r>
              <a:rPr lang="en-IE" sz="2400" dirty="0" smtClean="0"/>
              <a:t>Idea</a:t>
            </a:r>
            <a:endParaRPr lang="en-IE" sz="2400" dirty="0"/>
          </a:p>
        </p:txBody>
      </p:sp>
      <p:sp>
        <p:nvSpPr>
          <p:cNvPr id="19" name="Text Placeholder 18"/>
          <p:cNvSpPr>
            <a:spLocks noGrp="1"/>
          </p:cNvSpPr>
          <p:nvPr>
            <p:ph type="body" sz="quarter" idx="32"/>
          </p:nvPr>
        </p:nvSpPr>
        <p:spPr/>
        <p:txBody>
          <a:bodyPr>
            <a:normAutofit fontScale="85000" lnSpcReduction="10000"/>
          </a:bodyPr>
          <a:lstStyle/>
          <a:p>
            <a:r>
              <a:rPr lang="en-IE" dirty="0" smtClean="0"/>
              <a:t>Red Line Meeting</a:t>
            </a:r>
            <a:endParaRPr lang="en-IE" dirty="0"/>
          </a:p>
        </p:txBody>
      </p:sp>
      <p:sp>
        <p:nvSpPr>
          <p:cNvPr id="20" name="Text Placeholder 19"/>
          <p:cNvSpPr>
            <a:spLocks noGrp="1"/>
          </p:cNvSpPr>
          <p:nvPr>
            <p:ph type="body" sz="quarter" idx="33"/>
          </p:nvPr>
        </p:nvSpPr>
        <p:spPr/>
        <p:txBody>
          <a:bodyPr/>
          <a:lstStyle/>
          <a:p>
            <a:r>
              <a:rPr lang="en-IE" dirty="0" smtClean="0"/>
              <a:t>Idea</a:t>
            </a:r>
            <a:endParaRPr lang="en-IE" dirty="0"/>
          </a:p>
        </p:txBody>
      </p:sp>
      <p:sp>
        <p:nvSpPr>
          <p:cNvPr id="7" name="Text Placeholder 6"/>
          <p:cNvSpPr>
            <a:spLocks noGrp="1"/>
          </p:cNvSpPr>
          <p:nvPr>
            <p:ph type="body" sz="quarter" idx="17"/>
          </p:nvPr>
        </p:nvSpPr>
        <p:spPr>
          <a:xfrm>
            <a:off x="4283968" y="863644"/>
            <a:ext cx="936104" cy="1125196"/>
          </a:xfrm>
        </p:spPr>
        <p:txBody>
          <a:bodyPr>
            <a:normAutofit fontScale="55000" lnSpcReduction="20000"/>
          </a:bodyPr>
          <a:lstStyle/>
          <a:p>
            <a:r>
              <a:rPr lang="en-IE" dirty="0" smtClean="0"/>
              <a:t>User Survey </a:t>
            </a:r>
            <a:r>
              <a:rPr lang="en-IE" sz="1800" dirty="0" smtClean="0"/>
              <a:t>Suggestion</a:t>
            </a:r>
            <a:endParaRPr lang="en-IE" sz="1800" dirty="0"/>
          </a:p>
        </p:txBody>
      </p:sp>
      <p:sp>
        <p:nvSpPr>
          <p:cNvPr id="21" name="Text Placeholder 20"/>
          <p:cNvSpPr>
            <a:spLocks noGrp="1"/>
          </p:cNvSpPr>
          <p:nvPr>
            <p:ph type="body" sz="quarter" idx="34"/>
          </p:nvPr>
        </p:nvSpPr>
        <p:spPr/>
        <p:txBody>
          <a:bodyPr>
            <a:normAutofit fontScale="77500" lnSpcReduction="20000"/>
          </a:bodyPr>
          <a:lstStyle/>
          <a:p>
            <a:r>
              <a:rPr lang="en-IE" dirty="0" smtClean="0"/>
              <a:t>Library Discussion</a:t>
            </a:r>
            <a:endParaRPr lang="en-IE" dirty="0"/>
          </a:p>
        </p:txBody>
      </p:sp>
      <p:sp>
        <p:nvSpPr>
          <p:cNvPr id="22" name="Text Placeholder 21"/>
          <p:cNvSpPr>
            <a:spLocks noGrp="1"/>
          </p:cNvSpPr>
          <p:nvPr>
            <p:ph type="body" sz="quarter" idx="35"/>
          </p:nvPr>
        </p:nvSpPr>
        <p:spPr/>
        <p:txBody>
          <a:bodyPr/>
          <a:lstStyle/>
          <a:p>
            <a:r>
              <a:rPr lang="en-IE" dirty="0" smtClean="0"/>
              <a:t>Decision to propose</a:t>
            </a:r>
            <a:endParaRPr lang="en-IE" dirty="0"/>
          </a:p>
        </p:txBody>
      </p:sp>
      <p:sp>
        <p:nvSpPr>
          <p:cNvPr id="8" name="Text Placeholder 7"/>
          <p:cNvSpPr>
            <a:spLocks noGrp="1"/>
          </p:cNvSpPr>
          <p:nvPr>
            <p:ph type="body" sz="quarter" idx="18"/>
          </p:nvPr>
        </p:nvSpPr>
        <p:spPr>
          <a:xfrm>
            <a:off x="5327478" y="863644"/>
            <a:ext cx="828698" cy="1197204"/>
          </a:xfrm>
        </p:spPr>
        <p:txBody>
          <a:bodyPr>
            <a:normAutofit fontScale="40000" lnSpcReduction="20000"/>
          </a:bodyPr>
          <a:lstStyle/>
          <a:p>
            <a:r>
              <a:rPr lang="en-IE" dirty="0" smtClean="0"/>
              <a:t>Library</a:t>
            </a:r>
          </a:p>
          <a:p>
            <a:r>
              <a:rPr lang="en-IE" dirty="0" smtClean="0"/>
              <a:t>Dept Head </a:t>
            </a:r>
          </a:p>
          <a:p>
            <a:r>
              <a:rPr lang="en-IE" dirty="0" smtClean="0"/>
              <a:t>TMT</a:t>
            </a:r>
            <a:endParaRPr lang="en-IE" dirty="0"/>
          </a:p>
        </p:txBody>
      </p:sp>
      <p:sp>
        <p:nvSpPr>
          <p:cNvPr id="23" name="Text Placeholder 22"/>
          <p:cNvSpPr>
            <a:spLocks noGrp="1"/>
          </p:cNvSpPr>
          <p:nvPr>
            <p:ph type="body" sz="quarter" idx="36"/>
          </p:nvPr>
        </p:nvSpPr>
        <p:spPr/>
        <p:txBody>
          <a:bodyPr>
            <a:normAutofit fontScale="85000" lnSpcReduction="10000"/>
          </a:bodyPr>
          <a:lstStyle/>
          <a:p>
            <a:r>
              <a:rPr lang="en-IE" dirty="0" smtClean="0"/>
              <a:t>Internal Proposal</a:t>
            </a:r>
            <a:endParaRPr lang="en-IE" dirty="0"/>
          </a:p>
        </p:txBody>
      </p:sp>
      <p:sp>
        <p:nvSpPr>
          <p:cNvPr id="24" name="Text Placeholder 23"/>
          <p:cNvSpPr>
            <a:spLocks noGrp="1"/>
          </p:cNvSpPr>
          <p:nvPr>
            <p:ph type="body" sz="quarter" idx="37"/>
          </p:nvPr>
        </p:nvSpPr>
        <p:spPr/>
        <p:txBody>
          <a:bodyPr/>
          <a:lstStyle/>
          <a:p>
            <a:r>
              <a:rPr lang="en-IE" dirty="0" smtClean="0"/>
              <a:t>Funding</a:t>
            </a:r>
            <a:endParaRPr lang="en-IE" dirty="0"/>
          </a:p>
        </p:txBody>
      </p:sp>
      <p:sp>
        <p:nvSpPr>
          <p:cNvPr id="6" name="Text Placeholder 5"/>
          <p:cNvSpPr>
            <a:spLocks noGrp="1"/>
          </p:cNvSpPr>
          <p:nvPr>
            <p:ph type="body" sz="quarter" idx="16"/>
          </p:nvPr>
        </p:nvSpPr>
        <p:spPr>
          <a:xfrm>
            <a:off x="6335604" y="863644"/>
            <a:ext cx="900692" cy="1197204"/>
          </a:xfrm>
        </p:spPr>
        <p:txBody>
          <a:bodyPr>
            <a:normAutofit/>
          </a:bodyPr>
          <a:lstStyle/>
          <a:p>
            <a:r>
              <a:rPr lang="en-IE" sz="1200" dirty="0" smtClean="0"/>
              <a:t>Approval </a:t>
            </a:r>
            <a:endParaRPr lang="en-IE" sz="1200" dirty="0"/>
          </a:p>
        </p:txBody>
      </p:sp>
      <p:sp>
        <p:nvSpPr>
          <p:cNvPr id="25" name="Text Placeholder 24"/>
          <p:cNvSpPr>
            <a:spLocks noGrp="1"/>
          </p:cNvSpPr>
          <p:nvPr>
            <p:ph type="body" sz="quarter" idx="38"/>
          </p:nvPr>
        </p:nvSpPr>
        <p:spPr>
          <a:xfrm>
            <a:off x="6080155" y="2132856"/>
            <a:ext cx="1804213" cy="216024"/>
          </a:xfrm>
        </p:spPr>
        <p:txBody>
          <a:bodyPr>
            <a:normAutofit fontScale="70000" lnSpcReduction="20000"/>
          </a:bodyPr>
          <a:lstStyle/>
          <a:p>
            <a:r>
              <a:rPr lang="en-IE" dirty="0" smtClean="0"/>
              <a:t>Co-ordination with Red Line</a:t>
            </a:r>
            <a:endParaRPr lang="en-IE" dirty="0"/>
          </a:p>
        </p:txBody>
      </p:sp>
      <p:sp>
        <p:nvSpPr>
          <p:cNvPr id="26" name="Text Placeholder 25"/>
          <p:cNvSpPr>
            <a:spLocks noGrp="1"/>
          </p:cNvSpPr>
          <p:nvPr>
            <p:ph type="body" sz="quarter" idx="39"/>
          </p:nvPr>
        </p:nvSpPr>
        <p:spPr>
          <a:xfrm>
            <a:off x="6080154" y="2276872"/>
            <a:ext cx="1732206" cy="179508"/>
          </a:xfrm>
        </p:spPr>
        <p:txBody>
          <a:bodyPr>
            <a:normAutofit fontScale="92500"/>
          </a:bodyPr>
          <a:lstStyle/>
          <a:p>
            <a:r>
              <a:rPr lang="en-IE" dirty="0" smtClean="0"/>
              <a:t>Split funding – judging and prizes</a:t>
            </a:r>
            <a:endParaRPr lang="en-IE" dirty="0"/>
          </a:p>
        </p:txBody>
      </p:sp>
      <p:sp>
        <p:nvSpPr>
          <p:cNvPr id="17" name="Text Placeholder 16"/>
          <p:cNvSpPr>
            <a:spLocks noGrp="1"/>
          </p:cNvSpPr>
          <p:nvPr>
            <p:ph type="body" sz="quarter" idx="28"/>
          </p:nvPr>
        </p:nvSpPr>
        <p:spPr>
          <a:xfrm>
            <a:off x="8028384" y="1916832"/>
            <a:ext cx="783000" cy="1044000"/>
          </a:xfrm>
        </p:spPr>
        <p:txBody>
          <a:bodyPr>
            <a:normAutofit fontScale="92500"/>
          </a:bodyPr>
          <a:lstStyle/>
          <a:p>
            <a:r>
              <a:rPr lang="en-IE" dirty="0" smtClean="0"/>
              <a:t>Early ‘16</a:t>
            </a:r>
            <a:endParaRPr lang="en-IE" dirty="0"/>
          </a:p>
        </p:txBody>
      </p:sp>
      <p:sp>
        <p:nvSpPr>
          <p:cNvPr id="10" name="Text Placeholder 9"/>
          <p:cNvSpPr>
            <a:spLocks noGrp="1"/>
          </p:cNvSpPr>
          <p:nvPr>
            <p:ph type="body" sz="quarter" idx="20"/>
          </p:nvPr>
        </p:nvSpPr>
        <p:spPr>
          <a:xfrm>
            <a:off x="6335604" y="2914158"/>
            <a:ext cx="828684" cy="1044000"/>
          </a:xfrm>
        </p:spPr>
        <p:txBody>
          <a:bodyPr>
            <a:normAutofit fontScale="47500" lnSpcReduction="20000"/>
          </a:bodyPr>
          <a:lstStyle/>
          <a:p>
            <a:r>
              <a:rPr lang="en-IE" dirty="0" smtClean="0"/>
              <a:t>Library Staff </a:t>
            </a:r>
            <a:r>
              <a:rPr lang="en-IE" sz="2300" dirty="0" smtClean="0"/>
              <a:t>Assigned</a:t>
            </a:r>
            <a:endParaRPr lang="en-IE" sz="2300" dirty="0"/>
          </a:p>
        </p:txBody>
      </p:sp>
      <p:sp>
        <p:nvSpPr>
          <p:cNvPr id="33" name="Text Placeholder 32"/>
          <p:cNvSpPr>
            <a:spLocks noGrp="1"/>
          </p:cNvSpPr>
          <p:nvPr>
            <p:ph type="body" sz="quarter" idx="46"/>
          </p:nvPr>
        </p:nvSpPr>
        <p:spPr/>
        <p:txBody>
          <a:bodyPr>
            <a:normAutofit lnSpcReduction="10000"/>
          </a:bodyPr>
          <a:lstStyle/>
          <a:p>
            <a:r>
              <a:rPr lang="en-IE" dirty="0" smtClean="0"/>
              <a:t>Staffing</a:t>
            </a:r>
            <a:endParaRPr lang="en-IE" dirty="0"/>
          </a:p>
        </p:txBody>
      </p:sp>
      <p:sp>
        <p:nvSpPr>
          <p:cNvPr id="34" name="Text Placeholder 33"/>
          <p:cNvSpPr>
            <a:spLocks noGrp="1"/>
          </p:cNvSpPr>
          <p:nvPr>
            <p:ph type="body" sz="quarter" idx="47"/>
          </p:nvPr>
        </p:nvSpPr>
        <p:spPr/>
        <p:txBody>
          <a:bodyPr>
            <a:normAutofit fontScale="92500"/>
          </a:bodyPr>
          <a:lstStyle/>
          <a:p>
            <a:r>
              <a:rPr lang="en-IE" dirty="0" smtClean="0"/>
              <a:t>Leveraging Staff Strengths</a:t>
            </a:r>
            <a:endParaRPr lang="en-IE" dirty="0"/>
          </a:p>
        </p:txBody>
      </p:sp>
      <p:sp>
        <p:nvSpPr>
          <p:cNvPr id="11" name="Text Placeholder 10"/>
          <p:cNvSpPr>
            <a:spLocks noGrp="1"/>
          </p:cNvSpPr>
          <p:nvPr>
            <p:ph type="body" sz="quarter" idx="21"/>
          </p:nvPr>
        </p:nvSpPr>
        <p:spPr/>
        <p:txBody>
          <a:bodyPr>
            <a:normAutofit fontScale="32500" lnSpcReduction="20000"/>
          </a:bodyPr>
          <a:lstStyle/>
          <a:p>
            <a:r>
              <a:rPr lang="en-IE" dirty="0" smtClean="0"/>
              <a:t>Logistics </a:t>
            </a:r>
            <a:r>
              <a:rPr lang="en-IE" dirty="0" smtClean="0"/>
              <a:t>discussed with Red Line </a:t>
            </a:r>
            <a:endParaRPr lang="en-IE" dirty="0"/>
          </a:p>
        </p:txBody>
      </p:sp>
      <p:sp>
        <p:nvSpPr>
          <p:cNvPr id="29" name="Text Placeholder 28"/>
          <p:cNvSpPr>
            <a:spLocks noGrp="1"/>
          </p:cNvSpPr>
          <p:nvPr>
            <p:ph type="body" sz="quarter" idx="42"/>
          </p:nvPr>
        </p:nvSpPr>
        <p:spPr/>
        <p:txBody>
          <a:bodyPr>
            <a:normAutofit lnSpcReduction="10000"/>
          </a:bodyPr>
          <a:lstStyle/>
          <a:p>
            <a:r>
              <a:rPr lang="en-IE" dirty="0" smtClean="0"/>
              <a:t>Logistics</a:t>
            </a:r>
            <a:endParaRPr lang="en-IE" dirty="0"/>
          </a:p>
        </p:txBody>
      </p:sp>
      <p:sp>
        <p:nvSpPr>
          <p:cNvPr id="30" name="Text Placeholder 29"/>
          <p:cNvSpPr>
            <a:spLocks noGrp="1"/>
          </p:cNvSpPr>
          <p:nvPr>
            <p:ph type="body" sz="quarter" idx="43"/>
          </p:nvPr>
        </p:nvSpPr>
        <p:spPr/>
        <p:txBody>
          <a:bodyPr>
            <a:normAutofit fontScale="77500" lnSpcReduction="20000"/>
          </a:bodyPr>
          <a:lstStyle/>
          <a:p>
            <a:r>
              <a:rPr lang="en-IE" dirty="0" smtClean="0"/>
              <a:t>Library to run, Red Line to include in Book Festival </a:t>
            </a:r>
            <a:endParaRPr lang="en-IE" dirty="0"/>
          </a:p>
        </p:txBody>
      </p:sp>
      <p:sp>
        <p:nvSpPr>
          <p:cNvPr id="12" name="Text Placeholder 11"/>
          <p:cNvSpPr>
            <a:spLocks noGrp="1"/>
          </p:cNvSpPr>
          <p:nvPr>
            <p:ph type="body" sz="quarter" idx="22"/>
          </p:nvPr>
        </p:nvSpPr>
        <p:spPr>
          <a:xfrm>
            <a:off x="4319352" y="2914158"/>
            <a:ext cx="828712" cy="1044000"/>
          </a:xfrm>
        </p:spPr>
        <p:txBody>
          <a:bodyPr>
            <a:normAutofit/>
          </a:bodyPr>
          <a:lstStyle/>
          <a:p>
            <a:r>
              <a:rPr lang="en-IE" sz="1400" dirty="0" smtClean="0"/>
              <a:t>Survey Gizmo</a:t>
            </a:r>
            <a:endParaRPr lang="en-IE" sz="1400" dirty="0"/>
          </a:p>
        </p:txBody>
      </p:sp>
      <p:sp>
        <p:nvSpPr>
          <p:cNvPr id="31" name="Text Placeholder 30"/>
          <p:cNvSpPr>
            <a:spLocks noGrp="1"/>
          </p:cNvSpPr>
          <p:nvPr>
            <p:ph type="body" sz="quarter" idx="44"/>
          </p:nvPr>
        </p:nvSpPr>
        <p:spPr/>
        <p:txBody>
          <a:bodyPr>
            <a:normAutofit lnSpcReduction="10000"/>
          </a:bodyPr>
          <a:lstStyle/>
          <a:p>
            <a:r>
              <a:rPr lang="en-IE" dirty="0" err="1" smtClean="0"/>
              <a:t>SurveyGizmo</a:t>
            </a:r>
            <a:endParaRPr lang="en-IE" dirty="0"/>
          </a:p>
        </p:txBody>
      </p:sp>
      <p:sp>
        <p:nvSpPr>
          <p:cNvPr id="32" name="Text Placeholder 31"/>
          <p:cNvSpPr>
            <a:spLocks noGrp="1"/>
          </p:cNvSpPr>
          <p:nvPr>
            <p:ph type="body" sz="quarter" idx="45"/>
          </p:nvPr>
        </p:nvSpPr>
        <p:spPr/>
        <p:txBody>
          <a:bodyPr>
            <a:normAutofit fontScale="77500" lnSpcReduction="20000"/>
          </a:bodyPr>
          <a:lstStyle/>
          <a:p>
            <a:r>
              <a:rPr lang="en-IE" dirty="0" smtClean="0"/>
              <a:t>Reports, allows uploads, no limit on number </a:t>
            </a:r>
            <a:r>
              <a:rPr lang="en-IE" dirty="0" smtClean="0"/>
              <a:t>of </a:t>
            </a:r>
            <a:r>
              <a:rPr lang="en-IE" dirty="0" smtClean="0"/>
              <a:t>responses</a:t>
            </a:r>
            <a:endParaRPr lang="en-IE" dirty="0"/>
          </a:p>
        </p:txBody>
      </p:sp>
      <p:sp>
        <p:nvSpPr>
          <p:cNvPr id="9" name="Text Placeholder 8"/>
          <p:cNvSpPr>
            <a:spLocks noGrp="1"/>
          </p:cNvSpPr>
          <p:nvPr>
            <p:ph type="body" sz="quarter" idx="19"/>
          </p:nvPr>
        </p:nvSpPr>
        <p:spPr>
          <a:xfrm>
            <a:off x="3203848" y="2914158"/>
            <a:ext cx="890378" cy="1044000"/>
          </a:xfrm>
        </p:spPr>
        <p:txBody>
          <a:bodyPr>
            <a:normAutofit/>
          </a:bodyPr>
          <a:lstStyle/>
          <a:p>
            <a:r>
              <a:rPr lang="en-IE" sz="1800" dirty="0" smtClean="0"/>
              <a:t>Open online</a:t>
            </a:r>
            <a:r>
              <a:rPr lang="en-IE" sz="1800" dirty="0" smtClean="0"/>
              <a:t> </a:t>
            </a:r>
            <a:endParaRPr lang="en-IE" sz="1800" dirty="0"/>
          </a:p>
        </p:txBody>
      </p:sp>
      <p:sp>
        <p:nvSpPr>
          <p:cNvPr id="27" name="Text Placeholder 26"/>
          <p:cNvSpPr>
            <a:spLocks noGrp="1"/>
          </p:cNvSpPr>
          <p:nvPr>
            <p:ph type="body" sz="quarter" idx="40"/>
          </p:nvPr>
        </p:nvSpPr>
        <p:spPr/>
        <p:txBody>
          <a:bodyPr>
            <a:normAutofit lnSpcReduction="10000"/>
          </a:bodyPr>
          <a:lstStyle/>
          <a:p>
            <a:r>
              <a:rPr lang="en-IE" dirty="0" smtClean="0"/>
              <a:t>Launch</a:t>
            </a:r>
            <a:endParaRPr lang="en-IE" dirty="0"/>
          </a:p>
        </p:txBody>
      </p:sp>
      <p:sp>
        <p:nvSpPr>
          <p:cNvPr id="28" name="Text Placeholder 27"/>
          <p:cNvSpPr>
            <a:spLocks noGrp="1"/>
          </p:cNvSpPr>
          <p:nvPr>
            <p:ph type="body" sz="quarter" idx="41"/>
          </p:nvPr>
        </p:nvSpPr>
        <p:spPr/>
        <p:txBody>
          <a:bodyPr/>
          <a:lstStyle/>
          <a:p>
            <a:r>
              <a:rPr lang="en-IE" dirty="0" smtClean="0"/>
              <a:t>Online entries only</a:t>
            </a:r>
            <a:endParaRPr lang="en-IE" dirty="0"/>
          </a:p>
        </p:txBody>
      </p:sp>
      <p:sp>
        <p:nvSpPr>
          <p:cNvPr id="18" name="Text Placeholder 17"/>
          <p:cNvSpPr>
            <a:spLocks noGrp="1"/>
          </p:cNvSpPr>
          <p:nvPr>
            <p:ph type="body" sz="quarter" idx="29"/>
          </p:nvPr>
        </p:nvSpPr>
        <p:spPr/>
        <p:txBody>
          <a:bodyPr/>
          <a:lstStyle/>
          <a:p>
            <a:r>
              <a:rPr lang="en-IE" dirty="0" smtClean="0"/>
              <a:t>Mid</a:t>
            </a:r>
          </a:p>
          <a:p>
            <a:r>
              <a:rPr lang="en-IE" dirty="0" smtClean="0"/>
              <a:t>‘16</a:t>
            </a:r>
            <a:endParaRPr lang="en-IE" dirty="0"/>
          </a:p>
        </p:txBody>
      </p:sp>
      <p:sp>
        <p:nvSpPr>
          <p:cNvPr id="13" name="Text Placeholder 12"/>
          <p:cNvSpPr>
            <a:spLocks noGrp="1"/>
          </p:cNvSpPr>
          <p:nvPr>
            <p:ph type="body" sz="quarter" idx="23"/>
          </p:nvPr>
        </p:nvSpPr>
        <p:spPr>
          <a:xfrm>
            <a:off x="3131840" y="4869160"/>
            <a:ext cx="962386" cy="1224136"/>
          </a:xfrm>
        </p:spPr>
        <p:txBody>
          <a:bodyPr>
            <a:noAutofit/>
          </a:bodyPr>
          <a:lstStyle/>
          <a:p>
            <a:r>
              <a:rPr lang="en-IE" sz="1000" dirty="0" smtClean="0"/>
              <a:t>Platforms identified and evaluated for function </a:t>
            </a:r>
            <a:r>
              <a:rPr lang="en-IE" sz="1000" dirty="0"/>
              <a:t>&amp;</a:t>
            </a:r>
            <a:r>
              <a:rPr lang="en-IE" sz="1000" dirty="0" smtClean="0"/>
              <a:t>  </a:t>
            </a:r>
            <a:r>
              <a:rPr lang="en-IE" sz="1000" dirty="0"/>
              <a:t>c</a:t>
            </a:r>
            <a:r>
              <a:rPr lang="en-IE" sz="1000" dirty="0" smtClean="0"/>
              <a:t>ost.</a:t>
            </a:r>
            <a:endParaRPr lang="en-IE" sz="1000" dirty="0"/>
          </a:p>
        </p:txBody>
      </p:sp>
      <p:sp>
        <p:nvSpPr>
          <p:cNvPr id="35" name="Text Placeholder 34"/>
          <p:cNvSpPr>
            <a:spLocks noGrp="1"/>
          </p:cNvSpPr>
          <p:nvPr>
            <p:ph type="body" sz="quarter" idx="48"/>
          </p:nvPr>
        </p:nvSpPr>
        <p:spPr>
          <a:xfrm>
            <a:off x="3056743" y="4520868"/>
            <a:ext cx="1294597" cy="204276"/>
          </a:xfrm>
        </p:spPr>
        <p:txBody>
          <a:bodyPr>
            <a:normAutofit fontScale="92500"/>
          </a:bodyPr>
          <a:lstStyle/>
          <a:p>
            <a:r>
              <a:rPr lang="en-IE" dirty="0" smtClean="0"/>
              <a:t>Platform Review </a:t>
            </a:r>
            <a:endParaRPr lang="en-IE" dirty="0"/>
          </a:p>
        </p:txBody>
      </p:sp>
      <p:sp>
        <p:nvSpPr>
          <p:cNvPr id="36" name="Text Placeholder 35"/>
          <p:cNvSpPr>
            <a:spLocks noGrp="1"/>
          </p:cNvSpPr>
          <p:nvPr>
            <p:ph type="body" sz="quarter" idx="49"/>
          </p:nvPr>
        </p:nvSpPr>
        <p:spPr>
          <a:xfrm>
            <a:off x="3056742" y="4725144"/>
            <a:ext cx="1294597" cy="176047"/>
          </a:xfrm>
        </p:spPr>
        <p:txBody>
          <a:bodyPr/>
          <a:lstStyle/>
          <a:p>
            <a:r>
              <a:rPr lang="en-IE" dirty="0" smtClean="0"/>
              <a:t>Took about 6 weeks</a:t>
            </a:r>
            <a:endParaRPr lang="en-IE" dirty="0"/>
          </a:p>
        </p:txBody>
      </p:sp>
      <p:sp>
        <p:nvSpPr>
          <p:cNvPr id="16" name="Text Placeholder 15"/>
          <p:cNvSpPr>
            <a:spLocks noGrp="1"/>
          </p:cNvSpPr>
          <p:nvPr>
            <p:ph type="body" sz="quarter" idx="26"/>
          </p:nvPr>
        </p:nvSpPr>
        <p:spPr>
          <a:xfrm>
            <a:off x="4211960" y="4869160"/>
            <a:ext cx="890392" cy="1224136"/>
          </a:xfrm>
        </p:spPr>
        <p:txBody>
          <a:bodyPr>
            <a:normAutofit fontScale="25000" lnSpcReduction="20000"/>
          </a:bodyPr>
          <a:lstStyle/>
          <a:p>
            <a:r>
              <a:rPr lang="en-IE" dirty="0" err="1"/>
              <a:t>Smashwords</a:t>
            </a:r>
            <a:r>
              <a:rPr lang="en-IE" dirty="0"/>
              <a:t> </a:t>
            </a:r>
          </a:p>
          <a:p>
            <a:r>
              <a:rPr lang="en-IE" dirty="0" err="1" smtClean="0"/>
              <a:t>CreateSpace</a:t>
            </a:r>
            <a:r>
              <a:rPr lang="en-IE" dirty="0" smtClean="0"/>
              <a:t> </a:t>
            </a:r>
            <a:endParaRPr lang="en-IE" dirty="0" smtClean="0"/>
          </a:p>
          <a:p>
            <a:r>
              <a:rPr lang="en-IE" dirty="0" smtClean="0"/>
              <a:t> </a:t>
            </a:r>
            <a:r>
              <a:rPr lang="en-IE" dirty="0"/>
              <a:t>Kindle </a:t>
            </a:r>
            <a:r>
              <a:rPr lang="en-IE" dirty="0" smtClean="0"/>
              <a:t>Direct Publishing</a:t>
            </a:r>
            <a:endParaRPr lang="en-IE" dirty="0"/>
          </a:p>
        </p:txBody>
      </p:sp>
      <p:sp>
        <p:nvSpPr>
          <p:cNvPr id="39" name="Text Placeholder 38"/>
          <p:cNvSpPr>
            <a:spLocks noGrp="1"/>
          </p:cNvSpPr>
          <p:nvPr>
            <p:ph type="body" sz="quarter" idx="52"/>
          </p:nvPr>
        </p:nvSpPr>
        <p:spPr>
          <a:xfrm>
            <a:off x="4067944" y="6165304"/>
            <a:ext cx="1294597" cy="204276"/>
          </a:xfrm>
        </p:spPr>
        <p:txBody>
          <a:bodyPr>
            <a:normAutofit fontScale="77500" lnSpcReduction="20000"/>
          </a:bodyPr>
          <a:lstStyle/>
          <a:p>
            <a:r>
              <a:rPr lang="en-IE" dirty="0" smtClean="0"/>
              <a:t>Platform Selection</a:t>
            </a:r>
            <a:endParaRPr lang="en-IE" dirty="0"/>
          </a:p>
        </p:txBody>
      </p:sp>
      <p:sp>
        <p:nvSpPr>
          <p:cNvPr id="40" name="Text Placeholder 39"/>
          <p:cNvSpPr>
            <a:spLocks noGrp="1"/>
          </p:cNvSpPr>
          <p:nvPr>
            <p:ph type="body" sz="quarter" idx="53"/>
          </p:nvPr>
        </p:nvSpPr>
        <p:spPr/>
        <p:txBody>
          <a:bodyPr>
            <a:normAutofit/>
          </a:bodyPr>
          <a:lstStyle/>
          <a:p>
            <a:r>
              <a:rPr lang="en-IE" dirty="0" err="1" smtClean="0"/>
              <a:t>Ooops</a:t>
            </a:r>
            <a:r>
              <a:rPr lang="en-IE" dirty="0" smtClean="0"/>
              <a:t> – tax clearance</a:t>
            </a:r>
            <a:endParaRPr lang="en-IE" dirty="0"/>
          </a:p>
        </p:txBody>
      </p:sp>
      <p:sp>
        <p:nvSpPr>
          <p:cNvPr id="15" name="Text Placeholder 14"/>
          <p:cNvSpPr>
            <a:spLocks noGrp="1"/>
          </p:cNvSpPr>
          <p:nvPr>
            <p:ph type="body" sz="quarter" idx="25"/>
          </p:nvPr>
        </p:nvSpPr>
        <p:spPr/>
        <p:txBody>
          <a:bodyPr>
            <a:normAutofit fontScale="32500" lnSpcReduction="20000"/>
          </a:bodyPr>
          <a:lstStyle/>
          <a:p>
            <a:r>
              <a:rPr lang="en-IE" dirty="0" smtClean="0"/>
              <a:t>10 short listed stories ready for template</a:t>
            </a:r>
            <a:endParaRPr lang="en-IE" dirty="0"/>
          </a:p>
        </p:txBody>
      </p:sp>
      <p:sp>
        <p:nvSpPr>
          <p:cNvPr id="37" name="Text Placeholder 36"/>
          <p:cNvSpPr>
            <a:spLocks noGrp="1"/>
          </p:cNvSpPr>
          <p:nvPr>
            <p:ph type="body" sz="quarter" idx="50"/>
          </p:nvPr>
        </p:nvSpPr>
        <p:spPr/>
        <p:txBody>
          <a:bodyPr>
            <a:normAutofit fontScale="70000" lnSpcReduction="20000"/>
          </a:bodyPr>
          <a:lstStyle/>
          <a:p>
            <a:r>
              <a:rPr lang="en-IE" dirty="0" smtClean="0"/>
              <a:t>1</a:t>
            </a:r>
            <a:r>
              <a:rPr lang="en-IE" baseline="30000" dirty="0" smtClean="0"/>
              <a:t>st</a:t>
            </a:r>
            <a:r>
              <a:rPr lang="en-IE" dirty="0" smtClean="0"/>
              <a:t> Award Ceremony </a:t>
            </a:r>
            <a:endParaRPr lang="en-IE" dirty="0"/>
          </a:p>
        </p:txBody>
      </p:sp>
      <p:sp>
        <p:nvSpPr>
          <p:cNvPr id="38" name="Text Placeholder 37"/>
          <p:cNvSpPr>
            <a:spLocks noGrp="1"/>
          </p:cNvSpPr>
          <p:nvPr>
            <p:ph type="body" sz="quarter" idx="51"/>
          </p:nvPr>
        </p:nvSpPr>
        <p:spPr/>
        <p:txBody>
          <a:bodyPr>
            <a:normAutofit fontScale="92500"/>
          </a:bodyPr>
          <a:lstStyle/>
          <a:p>
            <a:r>
              <a:rPr lang="en-IE" dirty="0" smtClean="0"/>
              <a:t>10 stories: some read out</a:t>
            </a:r>
            <a:endParaRPr lang="en-IE" dirty="0"/>
          </a:p>
        </p:txBody>
      </p:sp>
      <p:sp>
        <p:nvSpPr>
          <p:cNvPr id="14" name="Text Placeholder 13"/>
          <p:cNvSpPr>
            <a:spLocks noGrp="1"/>
          </p:cNvSpPr>
          <p:nvPr>
            <p:ph type="body" sz="quarter" idx="24"/>
          </p:nvPr>
        </p:nvSpPr>
        <p:spPr/>
        <p:txBody>
          <a:bodyPr>
            <a:normAutofit fontScale="32500" lnSpcReduction="20000"/>
          </a:bodyPr>
          <a:lstStyle/>
          <a:p>
            <a:r>
              <a:rPr lang="en-IE" dirty="0" smtClean="0"/>
              <a:t>Template loaded and cover created</a:t>
            </a:r>
            <a:endParaRPr lang="en-IE" dirty="0"/>
          </a:p>
        </p:txBody>
      </p:sp>
      <p:sp>
        <p:nvSpPr>
          <p:cNvPr id="41" name="Text Placeholder 40"/>
          <p:cNvSpPr>
            <a:spLocks noGrp="1"/>
          </p:cNvSpPr>
          <p:nvPr>
            <p:ph type="body" sz="quarter" idx="54"/>
          </p:nvPr>
        </p:nvSpPr>
        <p:spPr/>
        <p:txBody>
          <a:bodyPr>
            <a:normAutofit lnSpcReduction="10000"/>
          </a:bodyPr>
          <a:lstStyle/>
          <a:p>
            <a:r>
              <a:rPr lang="en-IE" dirty="0" smtClean="0"/>
              <a:t>1</a:t>
            </a:r>
            <a:r>
              <a:rPr lang="en-IE" baseline="30000" dirty="0" smtClean="0"/>
              <a:t>st</a:t>
            </a:r>
            <a:r>
              <a:rPr lang="en-IE" dirty="0" smtClean="0"/>
              <a:t> Publication</a:t>
            </a:r>
            <a:endParaRPr lang="en-IE" dirty="0"/>
          </a:p>
        </p:txBody>
      </p:sp>
      <p:sp>
        <p:nvSpPr>
          <p:cNvPr id="42" name="Text Placeholder 41"/>
          <p:cNvSpPr>
            <a:spLocks noGrp="1"/>
          </p:cNvSpPr>
          <p:nvPr>
            <p:ph type="body" sz="quarter" idx="55"/>
          </p:nvPr>
        </p:nvSpPr>
        <p:spPr/>
        <p:txBody>
          <a:bodyPr>
            <a:normAutofit fontScale="77500" lnSpcReduction="20000"/>
          </a:bodyPr>
          <a:lstStyle/>
          <a:p>
            <a:r>
              <a:rPr lang="en-IE" dirty="0" smtClean="0"/>
              <a:t>Took much longer because of the tax clearance issues</a:t>
            </a:r>
            <a:endParaRPr lang="en-IE" dirty="0"/>
          </a:p>
        </p:txBody>
      </p:sp>
      <p:sp>
        <p:nvSpPr>
          <p:cNvPr id="45" name="Text Placeholder 44"/>
          <p:cNvSpPr>
            <a:spLocks noGrp="1"/>
          </p:cNvSpPr>
          <p:nvPr>
            <p:ph type="body" sz="quarter" idx="58"/>
          </p:nvPr>
        </p:nvSpPr>
        <p:spPr/>
        <p:txBody>
          <a:bodyPr>
            <a:normAutofit/>
          </a:bodyPr>
          <a:lstStyle/>
          <a:p>
            <a:r>
              <a:rPr lang="en-IE" dirty="0" smtClean="0"/>
              <a:t>Mid ‘17</a:t>
            </a:r>
            <a:endParaRPr lang="en-IE" dirty="0"/>
          </a:p>
        </p:txBody>
      </p:sp>
    </p:spTree>
    <p:extLst>
      <p:ext uri="{BB962C8B-B14F-4D97-AF65-F5344CB8AC3E}">
        <p14:creationId xmlns:p14="http://schemas.microsoft.com/office/powerpoint/2010/main" val="2345698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1269"/>
            <a:ext cx="7772400" cy="569949"/>
          </a:xfrm>
        </p:spPr>
        <p:txBody>
          <a:bodyPr>
            <a:normAutofit fontScale="90000"/>
          </a:bodyPr>
          <a:lstStyle/>
          <a:p>
            <a:r>
              <a:rPr lang="en-IE" dirty="0" smtClean="0"/>
              <a:t>Platform selection</a:t>
            </a:r>
            <a:endParaRPr lang="en-IE" dirty="0"/>
          </a:p>
        </p:txBody>
      </p:sp>
      <p:sp>
        <p:nvSpPr>
          <p:cNvPr id="3" name="Subtitle 2"/>
          <p:cNvSpPr>
            <a:spLocks noGrp="1"/>
          </p:cNvSpPr>
          <p:nvPr>
            <p:ph type="subTitle" idx="1"/>
          </p:nvPr>
        </p:nvSpPr>
        <p:spPr>
          <a:xfrm>
            <a:off x="1371600" y="1124744"/>
            <a:ext cx="6400800" cy="4514056"/>
          </a:xfrm>
        </p:spPr>
        <p:txBody>
          <a:bodyPr/>
          <a:lstStyle/>
          <a:p>
            <a:endParaRPr lang="en-IE" dirty="0"/>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76672"/>
            <a:ext cx="8636390" cy="618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1838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Timeline 2018</a:t>
            </a:r>
            <a:endParaRPr lang="en-IE" dirty="0"/>
          </a:p>
        </p:txBody>
      </p:sp>
      <p:sp>
        <p:nvSpPr>
          <p:cNvPr id="46" name="Text Placeholder 45"/>
          <p:cNvSpPr>
            <a:spLocks noGrp="1"/>
          </p:cNvSpPr>
          <p:nvPr>
            <p:ph type="body" sz="quarter" idx="57"/>
          </p:nvPr>
        </p:nvSpPr>
        <p:spPr>
          <a:xfrm>
            <a:off x="1619672" y="692696"/>
            <a:ext cx="1087175" cy="1341220"/>
          </a:xfrm>
        </p:spPr>
        <p:txBody>
          <a:bodyPr>
            <a:normAutofit fontScale="92500" lnSpcReduction="20000"/>
          </a:bodyPr>
          <a:lstStyle/>
          <a:p>
            <a:r>
              <a:rPr lang="en-IE" sz="1700" dirty="0" smtClean="0"/>
              <a:t>Meeting</a:t>
            </a:r>
            <a:r>
              <a:rPr lang="en-IE" dirty="0" smtClean="0"/>
              <a:t> with SDL &amp; RLBF</a:t>
            </a:r>
            <a:endParaRPr lang="en-IE" dirty="0"/>
          </a:p>
        </p:txBody>
      </p:sp>
      <p:sp>
        <p:nvSpPr>
          <p:cNvPr id="7" name="Text Placeholder 6"/>
          <p:cNvSpPr>
            <a:spLocks noGrp="1"/>
          </p:cNvSpPr>
          <p:nvPr>
            <p:ph type="body" sz="quarter" idx="15"/>
          </p:nvPr>
        </p:nvSpPr>
        <p:spPr/>
        <p:txBody>
          <a:bodyPr>
            <a:normAutofit fontScale="47500" lnSpcReduction="20000"/>
          </a:bodyPr>
          <a:lstStyle/>
          <a:p>
            <a:r>
              <a:rPr lang="en-IE" dirty="0" smtClean="0"/>
              <a:t>The title </a:t>
            </a:r>
            <a:r>
              <a:rPr lang="en-IE" i="1" dirty="0" smtClean="0"/>
              <a:t>Stand Fast!</a:t>
            </a:r>
            <a:endParaRPr lang="en-IE" dirty="0"/>
          </a:p>
        </p:txBody>
      </p:sp>
      <p:sp>
        <p:nvSpPr>
          <p:cNvPr id="21" name="Text Placeholder 20"/>
          <p:cNvSpPr>
            <a:spLocks noGrp="1"/>
          </p:cNvSpPr>
          <p:nvPr>
            <p:ph type="body" sz="quarter" idx="32"/>
          </p:nvPr>
        </p:nvSpPr>
        <p:spPr/>
        <p:txBody>
          <a:bodyPr>
            <a:normAutofit lnSpcReduction="10000"/>
          </a:bodyPr>
          <a:lstStyle/>
          <a:p>
            <a:r>
              <a:rPr lang="en-IE" dirty="0" smtClean="0"/>
              <a:t>11</a:t>
            </a:r>
            <a:r>
              <a:rPr lang="en-IE" baseline="30000" dirty="0" smtClean="0"/>
              <a:t>th</a:t>
            </a:r>
            <a:r>
              <a:rPr lang="en-IE" dirty="0" smtClean="0"/>
              <a:t> June</a:t>
            </a:r>
            <a:endParaRPr lang="en-IE" dirty="0"/>
          </a:p>
        </p:txBody>
      </p:sp>
      <p:sp>
        <p:nvSpPr>
          <p:cNvPr id="22" name="Text Placeholder 21"/>
          <p:cNvSpPr>
            <a:spLocks noGrp="1"/>
          </p:cNvSpPr>
          <p:nvPr>
            <p:ph type="body" sz="quarter" idx="33"/>
          </p:nvPr>
        </p:nvSpPr>
        <p:spPr/>
        <p:txBody>
          <a:bodyPr/>
          <a:lstStyle/>
          <a:p>
            <a:r>
              <a:rPr lang="en-IE" dirty="0" smtClean="0"/>
              <a:t>New approach</a:t>
            </a:r>
            <a:endParaRPr lang="en-IE" dirty="0"/>
          </a:p>
        </p:txBody>
      </p:sp>
      <p:sp>
        <p:nvSpPr>
          <p:cNvPr id="9" name="Text Placeholder 8"/>
          <p:cNvSpPr>
            <a:spLocks noGrp="1"/>
          </p:cNvSpPr>
          <p:nvPr>
            <p:ph type="body" sz="quarter" idx="17"/>
          </p:nvPr>
        </p:nvSpPr>
        <p:spPr/>
        <p:txBody>
          <a:bodyPr/>
          <a:lstStyle/>
          <a:p>
            <a:r>
              <a:rPr lang="en-IE" dirty="0" smtClean="0"/>
              <a:t>PR</a:t>
            </a:r>
            <a:endParaRPr lang="en-IE" dirty="0"/>
          </a:p>
        </p:txBody>
      </p:sp>
      <p:sp>
        <p:nvSpPr>
          <p:cNvPr id="23" name="Text Placeholder 22"/>
          <p:cNvSpPr>
            <a:spLocks noGrp="1"/>
          </p:cNvSpPr>
          <p:nvPr>
            <p:ph type="body" sz="quarter" idx="34"/>
          </p:nvPr>
        </p:nvSpPr>
        <p:spPr/>
        <p:txBody>
          <a:bodyPr>
            <a:normAutofit fontScale="62500" lnSpcReduction="20000"/>
          </a:bodyPr>
          <a:lstStyle/>
          <a:p>
            <a:r>
              <a:rPr lang="en-IE" dirty="0" smtClean="0"/>
              <a:t>Website, social media, writers’ forums</a:t>
            </a:r>
            <a:endParaRPr lang="en-IE" dirty="0"/>
          </a:p>
        </p:txBody>
      </p:sp>
      <p:sp>
        <p:nvSpPr>
          <p:cNvPr id="10" name="Text Placeholder 9"/>
          <p:cNvSpPr>
            <a:spLocks noGrp="1"/>
          </p:cNvSpPr>
          <p:nvPr>
            <p:ph type="body" sz="quarter" idx="18"/>
          </p:nvPr>
        </p:nvSpPr>
        <p:spPr/>
        <p:txBody>
          <a:bodyPr>
            <a:normAutofit/>
          </a:bodyPr>
          <a:lstStyle/>
          <a:p>
            <a:r>
              <a:rPr lang="en-IE" sz="1400" dirty="0" smtClean="0"/>
              <a:t>Opens</a:t>
            </a:r>
            <a:endParaRPr lang="en-IE" sz="1400" dirty="0"/>
          </a:p>
        </p:txBody>
      </p:sp>
      <p:sp>
        <p:nvSpPr>
          <p:cNvPr id="25" name="Text Placeholder 24"/>
          <p:cNvSpPr>
            <a:spLocks noGrp="1"/>
          </p:cNvSpPr>
          <p:nvPr>
            <p:ph type="body" sz="quarter" idx="36"/>
          </p:nvPr>
        </p:nvSpPr>
        <p:spPr/>
        <p:txBody>
          <a:bodyPr>
            <a:normAutofit lnSpcReduction="10000"/>
          </a:bodyPr>
          <a:lstStyle/>
          <a:p>
            <a:r>
              <a:rPr lang="en-IE" dirty="0" smtClean="0"/>
              <a:t>2</a:t>
            </a:r>
            <a:r>
              <a:rPr lang="en-IE" baseline="30000" dirty="0" smtClean="0"/>
              <a:t>nd</a:t>
            </a:r>
            <a:r>
              <a:rPr lang="en-IE" dirty="0" smtClean="0"/>
              <a:t> July</a:t>
            </a:r>
            <a:endParaRPr lang="en-IE" dirty="0"/>
          </a:p>
        </p:txBody>
      </p:sp>
      <p:sp>
        <p:nvSpPr>
          <p:cNvPr id="8" name="Text Placeholder 7"/>
          <p:cNvSpPr>
            <a:spLocks noGrp="1"/>
          </p:cNvSpPr>
          <p:nvPr>
            <p:ph type="body" sz="quarter" idx="16"/>
          </p:nvPr>
        </p:nvSpPr>
        <p:spPr>
          <a:xfrm>
            <a:off x="6335604" y="764704"/>
            <a:ext cx="1044708" cy="1224136"/>
          </a:xfrm>
        </p:spPr>
        <p:txBody>
          <a:bodyPr>
            <a:noAutofit/>
          </a:bodyPr>
          <a:lstStyle/>
          <a:p>
            <a:r>
              <a:rPr lang="en-IE" sz="1000" dirty="0" smtClean="0"/>
              <a:t>Initial entries </a:t>
            </a:r>
          </a:p>
          <a:p>
            <a:r>
              <a:rPr lang="en-IE" sz="1000" dirty="0" smtClean="0"/>
              <a:t>SurveyGizmo </a:t>
            </a:r>
          </a:p>
          <a:p>
            <a:r>
              <a:rPr lang="en-IE" sz="1000" dirty="0" smtClean="0"/>
              <a:t> Problem-solving</a:t>
            </a:r>
            <a:endParaRPr lang="en-IE" sz="1000" dirty="0"/>
          </a:p>
        </p:txBody>
      </p:sp>
      <p:sp>
        <p:nvSpPr>
          <p:cNvPr id="19" name="Text Placeholder 18"/>
          <p:cNvSpPr>
            <a:spLocks noGrp="1"/>
          </p:cNvSpPr>
          <p:nvPr>
            <p:ph type="body" sz="quarter" idx="28"/>
          </p:nvPr>
        </p:nvSpPr>
        <p:spPr>
          <a:xfrm>
            <a:off x="7884368" y="1917406"/>
            <a:ext cx="1008112" cy="1151554"/>
          </a:xfrm>
        </p:spPr>
        <p:txBody>
          <a:bodyPr>
            <a:normAutofit/>
          </a:bodyPr>
          <a:lstStyle/>
          <a:p>
            <a:r>
              <a:rPr lang="en-IE" sz="1800" dirty="0" smtClean="0"/>
              <a:t>Closes</a:t>
            </a:r>
            <a:r>
              <a:rPr lang="en-IE" dirty="0" smtClean="0"/>
              <a:t> </a:t>
            </a:r>
            <a:r>
              <a:rPr lang="en-IE" sz="1600" dirty="0" smtClean="0"/>
              <a:t>13</a:t>
            </a:r>
            <a:r>
              <a:rPr lang="en-IE" sz="1600" baseline="30000" dirty="0" smtClean="0"/>
              <a:t>th</a:t>
            </a:r>
            <a:r>
              <a:rPr lang="en-IE" sz="1600" dirty="0" smtClean="0"/>
              <a:t> August</a:t>
            </a:r>
            <a:endParaRPr lang="en-IE" sz="1600" dirty="0"/>
          </a:p>
        </p:txBody>
      </p:sp>
      <p:sp>
        <p:nvSpPr>
          <p:cNvPr id="12" name="Text Placeholder 11"/>
          <p:cNvSpPr>
            <a:spLocks noGrp="1"/>
          </p:cNvSpPr>
          <p:nvPr>
            <p:ph type="body" sz="quarter" idx="20"/>
          </p:nvPr>
        </p:nvSpPr>
        <p:spPr>
          <a:xfrm>
            <a:off x="6228184" y="2852936"/>
            <a:ext cx="1368152" cy="1440160"/>
          </a:xfrm>
        </p:spPr>
        <p:txBody>
          <a:bodyPr>
            <a:normAutofit/>
          </a:bodyPr>
          <a:lstStyle/>
          <a:p>
            <a:r>
              <a:rPr lang="en-IE" sz="1400" dirty="0" smtClean="0"/>
              <a:t>Shortlisting </a:t>
            </a:r>
          </a:p>
          <a:p>
            <a:r>
              <a:rPr lang="en-IE" sz="1600" dirty="0" smtClean="0"/>
              <a:t>in earnest</a:t>
            </a:r>
            <a:endParaRPr lang="en-IE" sz="1600" dirty="0"/>
          </a:p>
        </p:txBody>
      </p:sp>
      <p:sp>
        <p:nvSpPr>
          <p:cNvPr id="13" name="Text Placeholder 12"/>
          <p:cNvSpPr>
            <a:spLocks noGrp="1"/>
          </p:cNvSpPr>
          <p:nvPr>
            <p:ph type="body" sz="quarter" idx="21"/>
          </p:nvPr>
        </p:nvSpPr>
        <p:spPr>
          <a:xfrm>
            <a:off x="5220072" y="2852936"/>
            <a:ext cx="936104" cy="1296144"/>
          </a:xfrm>
        </p:spPr>
        <p:txBody>
          <a:bodyPr>
            <a:normAutofit/>
          </a:bodyPr>
          <a:lstStyle/>
          <a:p>
            <a:r>
              <a:rPr lang="en-IE" sz="2000" dirty="0" smtClean="0"/>
              <a:t>Final 10</a:t>
            </a:r>
            <a:r>
              <a:rPr lang="en-IE" sz="2000" dirty="0" smtClean="0"/>
              <a:t> </a:t>
            </a:r>
            <a:endParaRPr lang="en-IE" sz="2000" dirty="0"/>
          </a:p>
        </p:txBody>
      </p:sp>
      <p:sp>
        <p:nvSpPr>
          <p:cNvPr id="31" name="Text Placeholder 30"/>
          <p:cNvSpPr>
            <a:spLocks noGrp="1"/>
          </p:cNvSpPr>
          <p:nvPr>
            <p:ph type="body" sz="quarter" idx="42"/>
          </p:nvPr>
        </p:nvSpPr>
        <p:spPr/>
        <p:txBody>
          <a:bodyPr>
            <a:normAutofit lnSpcReduction="10000"/>
          </a:bodyPr>
          <a:lstStyle/>
          <a:p>
            <a:r>
              <a:rPr lang="en-IE" dirty="0" smtClean="0"/>
              <a:t>31</a:t>
            </a:r>
            <a:r>
              <a:rPr lang="en-IE" baseline="30000" dirty="0" smtClean="0"/>
              <a:t>st</a:t>
            </a:r>
            <a:r>
              <a:rPr lang="en-IE" dirty="0" smtClean="0"/>
              <a:t> August</a:t>
            </a:r>
            <a:endParaRPr lang="en-IE" dirty="0"/>
          </a:p>
        </p:txBody>
      </p:sp>
      <p:sp>
        <p:nvSpPr>
          <p:cNvPr id="14" name="Text Placeholder 13"/>
          <p:cNvSpPr>
            <a:spLocks noGrp="1"/>
          </p:cNvSpPr>
          <p:nvPr>
            <p:ph type="body" sz="quarter" idx="22"/>
          </p:nvPr>
        </p:nvSpPr>
        <p:spPr>
          <a:xfrm>
            <a:off x="4211960" y="2914158"/>
            <a:ext cx="890392" cy="1234922"/>
          </a:xfrm>
        </p:spPr>
        <p:txBody>
          <a:bodyPr>
            <a:normAutofit fontScale="85000" lnSpcReduction="20000"/>
          </a:bodyPr>
          <a:lstStyle/>
          <a:p>
            <a:r>
              <a:rPr lang="en-IE" dirty="0" smtClean="0"/>
              <a:t>Turn-it-in</a:t>
            </a:r>
            <a:endParaRPr lang="en-IE" dirty="0"/>
          </a:p>
        </p:txBody>
      </p:sp>
      <p:sp>
        <p:nvSpPr>
          <p:cNvPr id="33" name="Text Placeholder 32"/>
          <p:cNvSpPr>
            <a:spLocks noGrp="1"/>
          </p:cNvSpPr>
          <p:nvPr>
            <p:ph type="body" sz="quarter" idx="44"/>
          </p:nvPr>
        </p:nvSpPr>
        <p:spPr>
          <a:xfrm>
            <a:off x="4065734" y="4232836"/>
            <a:ext cx="1294597" cy="204276"/>
          </a:xfrm>
        </p:spPr>
        <p:txBody>
          <a:bodyPr>
            <a:normAutofit fontScale="92500"/>
          </a:bodyPr>
          <a:lstStyle/>
          <a:p>
            <a:r>
              <a:rPr lang="en-IE" dirty="0" smtClean="0"/>
              <a:t>13</a:t>
            </a:r>
            <a:r>
              <a:rPr lang="en-IE" baseline="30000" dirty="0" smtClean="0"/>
              <a:t>th</a:t>
            </a:r>
            <a:r>
              <a:rPr lang="en-IE" dirty="0" smtClean="0"/>
              <a:t> September</a:t>
            </a:r>
            <a:endParaRPr lang="en-IE" dirty="0"/>
          </a:p>
        </p:txBody>
      </p:sp>
      <p:sp>
        <p:nvSpPr>
          <p:cNvPr id="11" name="Text Placeholder 10"/>
          <p:cNvSpPr>
            <a:spLocks noGrp="1"/>
          </p:cNvSpPr>
          <p:nvPr>
            <p:ph type="body" sz="quarter" idx="19"/>
          </p:nvPr>
        </p:nvSpPr>
        <p:spPr>
          <a:xfrm>
            <a:off x="3203848" y="2924944"/>
            <a:ext cx="890378" cy="1234922"/>
          </a:xfrm>
        </p:spPr>
        <p:txBody>
          <a:bodyPr>
            <a:normAutofit/>
          </a:bodyPr>
          <a:lstStyle/>
          <a:p>
            <a:r>
              <a:rPr lang="en-IE" sz="1900" dirty="0" smtClean="0"/>
              <a:t>Judge</a:t>
            </a:r>
            <a:r>
              <a:rPr lang="en-IE" dirty="0" smtClean="0"/>
              <a:t> </a:t>
            </a:r>
            <a:r>
              <a:rPr lang="en-IE" sz="1100" dirty="0" smtClean="0"/>
              <a:t>contacted</a:t>
            </a:r>
            <a:endParaRPr lang="en-IE" sz="1100" dirty="0"/>
          </a:p>
        </p:txBody>
      </p:sp>
      <p:sp>
        <p:nvSpPr>
          <p:cNvPr id="29" name="Text Placeholder 28"/>
          <p:cNvSpPr>
            <a:spLocks noGrp="1"/>
          </p:cNvSpPr>
          <p:nvPr>
            <p:ph type="body" sz="quarter" idx="40"/>
          </p:nvPr>
        </p:nvSpPr>
        <p:spPr/>
        <p:txBody>
          <a:bodyPr>
            <a:normAutofit fontScale="92500"/>
          </a:bodyPr>
          <a:lstStyle/>
          <a:p>
            <a:r>
              <a:rPr lang="en-IE" dirty="0" smtClean="0"/>
              <a:t>14</a:t>
            </a:r>
            <a:r>
              <a:rPr lang="en-IE" baseline="30000" dirty="0" smtClean="0"/>
              <a:t>th</a:t>
            </a:r>
            <a:r>
              <a:rPr lang="en-IE" dirty="0" smtClean="0"/>
              <a:t> September</a:t>
            </a:r>
            <a:endParaRPr lang="en-IE" dirty="0"/>
          </a:p>
        </p:txBody>
      </p:sp>
      <p:sp>
        <p:nvSpPr>
          <p:cNvPr id="20" name="Text Placeholder 19"/>
          <p:cNvSpPr>
            <a:spLocks noGrp="1"/>
          </p:cNvSpPr>
          <p:nvPr>
            <p:ph type="body" sz="quarter" idx="29"/>
          </p:nvPr>
        </p:nvSpPr>
        <p:spPr>
          <a:xfrm>
            <a:off x="1403648" y="3789040"/>
            <a:ext cx="1020421" cy="1368152"/>
          </a:xfrm>
        </p:spPr>
        <p:txBody>
          <a:bodyPr>
            <a:normAutofit fontScale="70000" lnSpcReduction="20000"/>
          </a:bodyPr>
          <a:lstStyle/>
          <a:p>
            <a:r>
              <a:rPr lang="en-IE" dirty="0" smtClean="0"/>
              <a:t>Judge’s decision </a:t>
            </a:r>
          </a:p>
          <a:p>
            <a:r>
              <a:rPr lang="en-IE" dirty="0" smtClean="0"/>
              <a:t>1</a:t>
            </a:r>
            <a:r>
              <a:rPr lang="en-IE" baseline="30000" dirty="0" smtClean="0"/>
              <a:t>st</a:t>
            </a:r>
            <a:r>
              <a:rPr lang="en-IE" dirty="0" smtClean="0"/>
              <a:t> October</a:t>
            </a:r>
            <a:endParaRPr lang="en-IE" dirty="0"/>
          </a:p>
        </p:txBody>
      </p:sp>
      <p:sp>
        <p:nvSpPr>
          <p:cNvPr id="15" name="Text Placeholder 14"/>
          <p:cNvSpPr>
            <a:spLocks noGrp="1"/>
          </p:cNvSpPr>
          <p:nvPr>
            <p:ph type="body" sz="quarter" idx="23"/>
          </p:nvPr>
        </p:nvSpPr>
        <p:spPr>
          <a:xfrm>
            <a:off x="3059832" y="4970360"/>
            <a:ext cx="1034394" cy="1194944"/>
          </a:xfrm>
        </p:spPr>
        <p:txBody>
          <a:bodyPr>
            <a:normAutofit fontScale="55000" lnSpcReduction="20000"/>
          </a:bodyPr>
          <a:lstStyle/>
          <a:p>
            <a:r>
              <a:rPr lang="en-IE" sz="2900" dirty="0" smtClean="0"/>
              <a:t>Authors &amp; SDL </a:t>
            </a:r>
            <a:r>
              <a:rPr lang="en-IE" sz="2000" dirty="0" smtClean="0"/>
              <a:t>contacted</a:t>
            </a:r>
            <a:endParaRPr lang="en-IE" sz="2000" dirty="0"/>
          </a:p>
        </p:txBody>
      </p:sp>
      <p:sp>
        <p:nvSpPr>
          <p:cNvPr id="37" name="Text Placeholder 36"/>
          <p:cNvSpPr>
            <a:spLocks noGrp="1"/>
          </p:cNvSpPr>
          <p:nvPr>
            <p:ph type="body" sz="quarter" idx="48"/>
          </p:nvPr>
        </p:nvSpPr>
        <p:spPr/>
        <p:txBody>
          <a:bodyPr>
            <a:normAutofit lnSpcReduction="10000"/>
          </a:bodyPr>
          <a:lstStyle/>
          <a:p>
            <a:r>
              <a:rPr lang="en-IE" dirty="0" smtClean="0"/>
              <a:t>2</a:t>
            </a:r>
            <a:r>
              <a:rPr lang="en-IE" baseline="30000" dirty="0" smtClean="0"/>
              <a:t>nd</a:t>
            </a:r>
            <a:r>
              <a:rPr lang="en-IE" dirty="0" smtClean="0"/>
              <a:t> October</a:t>
            </a:r>
            <a:endParaRPr lang="en-IE" dirty="0"/>
          </a:p>
        </p:txBody>
      </p:sp>
      <p:sp>
        <p:nvSpPr>
          <p:cNvPr id="18" name="Text Placeholder 17"/>
          <p:cNvSpPr>
            <a:spLocks noGrp="1"/>
          </p:cNvSpPr>
          <p:nvPr>
            <p:ph type="body" sz="quarter" idx="26"/>
          </p:nvPr>
        </p:nvSpPr>
        <p:spPr>
          <a:xfrm>
            <a:off x="4211960" y="4970360"/>
            <a:ext cx="936104" cy="1194944"/>
          </a:xfrm>
        </p:spPr>
        <p:txBody>
          <a:bodyPr>
            <a:normAutofit fontScale="47500" lnSpcReduction="20000"/>
          </a:bodyPr>
          <a:lstStyle/>
          <a:p>
            <a:r>
              <a:rPr lang="en-IE" dirty="0" smtClean="0"/>
              <a:t>Liaise with authors &amp; SDL </a:t>
            </a:r>
            <a:endParaRPr lang="en-IE" dirty="0"/>
          </a:p>
        </p:txBody>
      </p:sp>
      <p:sp>
        <p:nvSpPr>
          <p:cNvPr id="17" name="Text Placeholder 16"/>
          <p:cNvSpPr>
            <a:spLocks noGrp="1"/>
          </p:cNvSpPr>
          <p:nvPr>
            <p:ph type="body" sz="quarter" idx="25"/>
          </p:nvPr>
        </p:nvSpPr>
        <p:spPr>
          <a:xfrm>
            <a:off x="5292080" y="4970360"/>
            <a:ext cx="936104" cy="1194944"/>
          </a:xfrm>
        </p:spPr>
        <p:txBody>
          <a:bodyPr>
            <a:normAutofit/>
          </a:bodyPr>
          <a:lstStyle/>
          <a:p>
            <a:r>
              <a:rPr lang="en-IE" sz="1900" dirty="0" smtClean="0"/>
              <a:t>Award</a:t>
            </a:r>
            <a:r>
              <a:rPr lang="en-IE" dirty="0" smtClean="0"/>
              <a:t> </a:t>
            </a:r>
            <a:r>
              <a:rPr lang="en-IE" sz="1200" dirty="0" smtClean="0"/>
              <a:t>ceremony</a:t>
            </a:r>
            <a:endParaRPr lang="en-IE" sz="1200" dirty="0"/>
          </a:p>
        </p:txBody>
      </p:sp>
      <p:sp>
        <p:nvSpPr>
          <p:cNvPr id="39" name="Text Placeholder 38"/>
          <p:cNvSpPr>
            <a:spLocks noGrp="1"/>
          </p:cNvSpPr>
          <p:nvPr>
            <p:ph type="body" sz="quarter" idx="50"/>
          </p:nvPr>
        </p:nvSpPr>
        <p:spPr/>
        <p:txBody>
          <a:bodyPr>
            <a:normAutofit lnSpcReduction="10000"/>
          </a:bodyPr>
          <a:lstStyle/>
          <a:p>
            <a:r>
              <a:rPr lang="en-IE" dirty="0" smtClean="0"/>
              <a:t>11</a:t>
            </a:r>
            <a:r>
              <a:rPr lang="en-IE" baseline="30000" dirty="0" smtClean="0"/>
              <a:t>th</a:t>
            </a:r>
            <a:r>
              <a:rPr lang="en-IE" dirty="0" smtClean="0"/>
              <a:t> October</a:t>
            </a:r>
            <a:endParaRPr lang="en-IE" dirty="0"/>
          </a:p>
        </p:txBody>
      </p:sp>
      <p:sp>
        <p:nvSpPr>
          <p:cNvPr id="16" name="Text Placeholder 15"/>
          <p:cNvSpPr>
            <a:spLocks noGrp="1"/>
          </p:cNvSpPr>
          <p:nvPr>
            <p:ph type="body" sz="quarter" idx="24"/>
          </p:nvPr>
        </p:nvSpPr>
        <p:spPr>
          <a:xfrm>
            <a:off x="6335604" y="4970360"/>
            <a:ext cx="1044708" cy="1194944"/>
          </a:xfrm>
        </p:spPr>
        <p:txBody>
          <a:bodyPr>
            <a:noAutofit/>
          </a:bodyPr>
          <a:lstStyle/>
          <a:p>
            <a:r>
              <a:rPr lang="en-IE" sz="1200" dirty="0" smtClean="0"/>
              <a:t>Proofing </a:t>
            </a:r>
          </a:p>
          <a:p>
            <a:r>
              <a:rPr lang="en-IE" sz="1200" dirty="0" smtClean="0"/>
              <a:t>Editing</a:t>
            </a:r>
          </a:p>
          <a:p>
            <a:r>
              <a:rPr lang="en-IE" sz="1200" dirty="0" smtClean="0"/>
              <a:t>Forewords</a:t>
            </a:r>
            <a:endParaRPr lang="en-IE" sz="1200" dirty="0"/>
          </a:p>
        </p:txBody>
      </p:sp>
      <p:sp>
        <p:nvSpPr>
          <p:cNvPr id="47" name="Text Placeholder 46"/>
          <p:cNvSpPr>
            <a:spLocks noGrp="1"/>
          </p:cNvSpPr>
          <p:nvPr>
            <p:ph type="body" sz="quarter" idx="58"/>
          </p:nvPr>
        </p:nvSpPr>
        <p:spPr>
          <a:xfrm>
            <a:off x="7596336" y="4869160"/>
            <a:ext cx="1152128" cy="1440160"/>
          </a:xfrm>
        </p:spPr>
        <p:txBody>
          <a:bodyPr>
            <a:normAutofit fontScale="62500" lnSpcReduction="20000"/>
          </a:bodyPr>
          <a:lstStyle/>
          <a:p>
            <a:r>
              <a:rPr lang="en-IE" dirty="0" smtClean="0"/>
              <a:t>Anthology uploaded to Amazon – 21</a:t>
            </a:r>
            <a:r>
              <a:rPr lang="en-IE" baseline="30000" dirty="0" smtClean="0"/>
              <a:t>st</a:t>
            </a:r>
            <a:r>
              <a:rPr lang="en-IE" dirty="0" smtClean="0"/>
              <a:t> December</a:t>
            </a:r>
            <a:endParaRPr lang="en-IE" dirty="0"/>
          </a:p>
        </p:txBody>
      </p:sp>
    </p:spTree>
    <p:extLst>
      <p:ext uri="{BB962C8B-B14F-4D97-AF65-F5344CB8AC3E}">
        <p14:creationId xmlns:p14="http://schemas.microsoft.com/office/powerpoint/2010/main" val="2597233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92896"/>
            <a:ext cx="7920880" cy="1470025"/>
          </a:xfrm>
        </p:spPr>
        <p:txBody>
          <a:bodyPr/>
          <a:lstStyle/>
          <a:p>
            <a:r>
              <a:rPr lang="en-IE" dirty="0" smtClean="0"/>
              <a:t>Publication: </a:t>
            </a:r>
            <a:r>
              <a:rPr lang="en-IE" dirty="0" err="1" smtClean="0"/>
              <a:t>CreateSpace</a:t>
            </a:r>
            <a:r>
              <a:rPr lang="en-IE" dirty="0" smtClean="0"/>
              <a:t> </a:t>
            </a:r>
            <a:r>
              <a:rPr lang="en-IE" dirty="0" smtClean="0"/>
              <a:t>to KDP 2018</a:t>
            </a:r>
            <a:endParaRPr lang="en-IE" dirty="0"/>
          </a:p>
        </p:txBody>
      </p:sp>
      <p:sp>
        <p:nvSpPr>
          <p:cNvPr id="3" name="Subtitle 2"/>
          <p:cNvSpPr>
            <a:spLocks noGrp="1"/>
          </p:cNvSpPr>
          <p:nvPr>
            <p:ph type="subTitle" idx="1"/>
          </p:nvPr>
        </p:nvSpPr>
        <p:spPr>
          <a:xfrm>
            <a:off x="899592" y="3501008"/>
            <a:ext cx="7344816" cy="3096344"/>
          </a:xfrm>
        </p:spPr>
        <p:txBody>
          <a:bodyPr>
            <a:normAutofit fontScale="62500" lnSpcReduction="20000"/>
          </a:bodyPr>
          <a:lstStyle/>
          <a:p>
            <a:pPr marL="457200" indent="-457200" algn="l">
              <a:buFont typeface="Arial" panose="020B0604020202020204" pitchFamily="34" charset="0"/>
              <a:buChar char="•"/>
            </a:pPr>
            <a:r>
              <a:rPr lang="en-IE" b="1" dirty="0" smtClean="0">
                <a:solidFill>
                  <a:schemeClr val="bg2"/>
                </a:solidFill>
              </a:rPr>
              <a:t>Account &gt; </a:t>
            </a:r>
            <a:r>
              <a:rPr lang="en-IE" b="1" dirty="0" err="1" smtClean="0">
                <a:solidFill>
                  <a:schemeClr val="bg2"/>
                </a:solidFill>
              </a:rPr>
              <a:t>CreateSpace</a:t>
            </a:r>
            <a:r>
              <a:rPr lang="en-IE" b="1" dirty="0" smtClean="0">
                <a:solidFill>
                  <a:schemeClr val="bg2"/>
                </a:solidFill>
              </a:rPr>
              <a:t> </a:t>
            </a:r>
            <a:r>
              <a:rPr lang="en-IE" b="1" dirty="0" smtClean="0">
                <a:solidFill>
                  <a:schemeClr val="bg2"/>
                </a:solidFill>
              </a:rPr>
              <a:t>to KDP</a:t>
            </a:r>
          </a:p>
          <a:p>
            <a:pPr marL="457200" indent="-457200" algn="l">
              <a:buFont typeface="Arial" panose="020B0604020202020204" pitchFamily="34" charset="0"/>
              <a:buChar char="•"/>
            </a:pPr>
            <a:r>
              <a:rPr lang="en-IE" b="1" dirty="0" smtClean="0">
                <a:solidFill>
                  <a:schemeClr val="bg2"/>
                </a:solidFill>
              </a:rPr>
              <a:t>Tax Clearance seems to have carried across</a:t>
            </a:r>
          </a:p>
          <a:p>
            <a:pPr marL="457200" indent="-457200" algn="l">
              <a:buFont typeface="Arial" panose="020B0604020202020204" pitchFamily="34" charset="0"/>
              <a:buChar char="•"/>
            </a:pPr>
            <a:r>
              <a:rPr lang="en-IE" b="1" dirty="0" smtClean="0">
                <a:solidFill>
                  <a:schemeClr val="bg2"/>
                </a:solidFill>
              </a:rPr>
              <a:t>Template and Layout seemed to be slightly less problematic with sections and headers</a:t>
            </a:r>
          </a:p>
          <a:p>
            <a:pPr marL="457200" indent="-457200" algn="l">
              <a:buFont typeface="Arial" panose="020B0604020202020204" pitchFamily="34" charset="0"/>
              <a:buChar char="•"/>
            </a:pPr>
            <a:r>
              <a:rPr lang="en-IE" b="1" dirty="0" smtClean="0">
                <a:solidFill>
                  <a:schemeClr val="bg2"/>
                </a:solidFill>
              </a:rPr>
              <a:t>Cover creation &gt; Could not continue with same cover </a:t>
            </a:r>
          </a:p>
          <a:p>
            <a:pPr marL="457200" indent="-457200" algn="l">
              <a:buFont typeface="Arial" panose="020B0604020202020204" pitchFamily="34" charset="0"/>
              <a:buChar char="•"/>
            </a:pPr>
            <a:r>
              <a:rPr lang="en-IE" b="1" dirty="0" smtClean="0">
                <a:solidFill>
                  <a:schemeClr val="bg2"/>
                </a:solidFill>
              </a:rPr>
              <a:t>Proofing and editing, and loading and loading and loading</a:t>
            </a:r>
          </a:p>
          <a:p>
            <a:pPr marL="457200" indent="-457200" algn="l">
              <a:buFont typeface="Arial" panose="020B0604020202020204" pitchFamily="34" charset="0"/>
              <a:buChar char="•"/>
            </a:pPr>
            <a:r>
              <a:rPr lang="en-IE" b="1" dirty="0" smtClean="0">
                <a:solidFill>
                  <a:schemeClr val="bg2"/>
                </a:solidFill>
              </a:rPr>
              <a:t>Print on demand, and </a:t>
            </a:r>
            <a:r>
              <a:rPr lang="en-IE" b="1" dirty="0" smtClean="0">
                <a:solidFill>
                  <a:schemeClr val="bg2"/>
                </a:solidFill>
              </a:rPr>
              <a:t>e-book </a:t>
            </a:r>
            <a:r>
              <a:rPr lang="en-IE" b="1" dirty="0" smtClean="0">
                <a:solidFill>
                  <a:schemeClr val="bg2"/>
                </a:solidFill>
              </a:rPr>
              <a:t>	</a:t>
            </a:r>
          </a:p>
          <a:p>
            <a:pPr marL="914400" lvl="1" indent="-457200" algn="l">
              <a:buFont typeface="Arial" panose="020B0604020202020204" pitchFamily="34" charset="0"/>
              <a:buChar char="•"/>
            </a:pPr>
            <a:r>
              <a:rPr lang="en-IE" b="1" dirty="0" smtClean="0">
                <a:solidFill>
                  <a:schemeClr val="bg2"/>
                </a:solidFill>
              </a:rPr>
              <a:t>Ordered copies for authors, legal deposit and libraries.</a:t>
            </a:r>
          </a:p>
          <a:p>
            <a:pPr marL="457200" indent="-457200" algn="l">
              <a:buFont typeface="Arial" panose="020B0604020202020204" pitchFamily="34" charset="0"/>
              <a:buChar char="•"/>
            </a:pPr>
            <a:r>
              <a:rPr lang="en-IE" b="1" dirty="0" smtClean="0">
                <a:solidFill>
                  <a:schemeClr val="bg2"/>
                </a:solidFill>
              </a:rPr>
              <a:t>Statistics </a:t>
            </a:r>
            <a:r>
              <a:rPr lang="en-IE" b="1" dirty="0" smtClean="0">
                <a:solidFill>
                  <a:schemeClr val="bg2"/>
                </a:solidFill>
              </a:rPr>
              <a:t>on sales etc. on account &gt; Pay when it reaches threshold. </a:t>
            </a:r>
          </a:p>
          <a:p>
            <a:pPr marL="914400" lvl="1" indent="-457200" algn="l">
              <a:buFont typeface="Arial" panose="020B0604020202020204" pitchFamily="34" charset="0"/>
              <a:buChar char="•"/>
            </a:pPr>
            <a:r>
              <a:rPr lang="en-IE" b="1" dirty="0" smtClean="0">
                <a:solidFill>
                  <a:schemeClr val="bg2"/>
                </a:solidFill>
              </a:rPr>
              <a:t>(</a:t>
            </a:r>
            <a:r>
              <a:rPr lang="en-IE" b="1" dirty="0" err="1" smtClean="0">
                <a:solidFill>
                  <a:schemeClr val="bg2"/>
                </a:solidFill>
              </a:rPr>
              <a:t>Paypal</a:t>
            </a:r>
            <a:r>
              <a:rPr lang="en-IE" b="1" dirty="0">
                <a:solidFill>
                  <a:schemeClr val="bg2"/>
                </a:solidFill>
              </a:rPr>
              <a: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16632"/>
            <a:ext cx="1696786" cy="25477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20" y="141290"/>
            <a:ext cx="1680363" cy="2523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2239" y="141783"/>
            <a:ext cx="1584177" cy="252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9965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88640"/>
            <a:ext cx="7772400" cy="1470025"/>
          </a:xfrm>
        </p:spPr>
        <p:txBody>
          <a:bodyPr/>
          <a:lstStyle/>
          <a:p>
            <a:r>
              <a:rPr lang="en-IE" dirty="0" smtClean="0"/>
              <a:t>Global response: starting to build a community</a:t>
            </a:r>
            <a:endParaRPr lang="en-IE" dirty="0"/>
          </a:p>
        </p:txBody>
      </p:sp>
      <p:sp>
        <p:nvSpPr>
          <p:cNvPr id="3" name="Subtitle 2"/>
          <p:cNvSpPr>
            <a:spLocks noGrp="1"/>
          </p:cNvSpPr>
          <p:nvPr>
            <p:ph type="subTitle" idx="1"/>
          </p:nvPr>
        </p:nvSpPr>
        <p:spPr/>
        <p:txBody>
          <a:bodyPr/>
          <a:lstStyle/>
          <a:p>
            <a:endParaRPr lang="en-IE"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0587"/>
          <a:stretch/>
        </p:blipFill>
        <p:spPr bwMode="auto">
          <a:xfrm>
            <a:off x="4165434" y="1186004"/>
            <a:ext cx="4847828" cy="295002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L:\Marketing\ITT Shorts\2018\ittshortscountries18.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65434" y="4071894"/>
            <a:ext cx="4703564" cy="206956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nwalker\Desktop\image0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397" y="1484784"/>
            <a:ext cx="4038600" cy="361156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79484" y="3992290"/>
            <a:ext cx="1774845"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2016</a:t>
            </a:r>
            <a:endParaRPr lang="en-US" sz="5400" b="1" cap="none" spc="0" dirty="0">
              <a:ln w="50800"/>
              <a:solidFill>
                <a:schemeClr val="bg1">
                  <a:shade val="50000"/>
                </a:schemeClr>
              </a:solidFill>
              <a:effectLst/>
            </a:endParaRPr>
          </a:p>
        </p:txBody>
      </p:sp>
      <p:sp>
        <p:nvSpPr>
          <p:cNvPr id="8" name="Rectangle 7"/>
          <p:cNvSpPr/>
          <p:nvPr/>
        </p:nvSpPr>
        <p:spPr>
          <a:xfrm>
            <a:off x="6642953" y="3068960"/>
            <a:ext cx="1774845"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2017</a:t>
            </a:r>
            <a:endParaRPr lang="en-US" sz="5400" b="1" cap="none" spc="0" dirty="0">
              <a:ln w="50800"/>
              <a:solidFill>
                <a:schemeClr val="bg1">
                  <a:shade val="50000"/>
                </a:schemeClr>
              </a:solidFill>
              <a:effectLst/>
            </a:endParaRPr>
          </a:p>
        </p:txBody>
      </p:sp>
      <p:sp>
        <p:nvSpPr>
          <p:cNvPr id="9" name="Rectangle 8"/>
          <p:cNvSpPr/>
          <p:nvPr/>
        </p:nvSpPr>
        <p:spPr>
          <a:xfrm>
            <a:off x="6397555" y="5086478"/>
            <a:ext cx="1774845"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2018</a:t>
            </a:r>
            <a:endParaRPr lang="en-US" sz="5400" b="1" cap="none" spc="0" dirty="0">
              <a:ln w="50800"/>
              <a:solidFill>
                <a:schemeClr val="bg1">
                  <a:shade val="50000"/>
                </a:schemeClr>
              </a:solidFill>
              <a:effectLst/>
            </a:endParaRPr>
          </a:p>
        </p:txBody>
      </p:sp>
    </p:spTree>
    <p:extLst>
      <p:ext uri="{BB962C8B-B14F-4D97-AF65-F5344CB8AC3E}">
        <p14:creationId xmlns:p14="http://schemas.microsoft.com/office/powerpoint/2010/main" val="38520119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TF16411242 (1)">
  <a:themeElements>
    <a:clrScheme name="Custom 7">
      <a:dk1>
        <a:srgbClr val="0C6D82"/>
      </a:dk1>
      <a:lt1>
        <a:srgbClr val="FFFFFF"/>
      </a:lt1>
      <a:dk2>
        <a:srgbClr val="6F0066"/>
      </a:dk2>
      <a:lt2>
        <a:srgbClr val="1E597D"/>
      </a:lt2>
      <a:accent1>
        <a:srgbClr val="571B6D"/>
      </a:accent1>
      <a:accent2>
        <a:srgbClr val="2CA05B"/>
      </a:accent2>
      <a:accent3>
        <a:srgbClr val="C90B24"/>
      </a:accent3>
      <a:accent4>
        <a:srgbClr val="E8611D"/>
      </a:accent4>
      <a:accent5>
        <a:srgbClr val="F39D21"/>
      </a:accent5>
      <a:accent6>
        <a:srgbClr val="1B866F"/>
      </a:accent6>
      <a:hlink>
        <a:srgbClr val="0C6D82"/>
      </a:hlink>
      <a:folHlink>
        <a:srgbClr val="0C6D82"/>
      </a:folHlink>
    </a:clrScheme>
    <a:fontScheme name="Custom 10">
      <a:majorFont>
        <a:latin typeface="Franklin Gothic Dem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72390">
          <a:solidFill>
            <a:srgbClr val="454D55"/>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Roadmap_Timeline_05_MO - v3" id="{A9CD7B3E-F553-4D42-AA9A-34F849A8D81E}" vid="{892193B0-ABEF-4C5B-ACF0-242E70DE99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TF16411242 (1)</Template>
  <TotalTime>412</TotalTime>
  <Words>979</Words>
  <Application>Microsoft Office PowerPoint</Application>
  <PresentationFormat>On-screen Show (4:3)</PresentationFormat>
  <Paragraphs>142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TF16411242 (1)</vt:lpstr>
      <vt:lpstr>Publishing the ITT Short Story Collection Without a Budget!</vt:lpstr>
      <vt:lpstr>Origins / Background</vt:lpstr>
      <vt:lpstr>Platform selection</vt:lpstr>
      <vt:lpstr>Timeline 2018</vt:lpstr>
      <vt:lpstr>Publication: CreateSpace to KDP 2018</vt:lpstr>
      <vt:lpstr>Global response: starting to build a community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Walker-Headon, Niamh - Systems Librarian</dc:creator>
  <cp:lastModifiedBy>Connolly, Gerard</cp:lastModifiedBy>
  <cp:revision>32</cp:revision>
  <cp:lastPrinted>2019-02-15T15:58:09Z</cp:lastPrinted>
  <dcterms:created xsi:type="dcterms:W3CDTF">2019-01-29T11:42:36Z</dcterms:created>
  <dcterms:modified xsi:type="dcterms:W3CDTF">2019-02-20T18:22:26Z</dcterms:modified>
</cp:coreProperties>
</file>